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84" r:id="rId4"/>
    <p:sldId id="281" r:id="rId5"/>
    <p:sldId id="283" r:id="rId6"/>
    <p:sldId id="291" r:id="rId7"/>
    <p:sldId id="259" r:id="rId8"/>
    <p:sldId id="296" r:id="rId9"/>
    <p:sldId id="274" r:id="rId10"/>
    <p:sldId id="285" r:id="rId11"/>
    <p:sldId id="286" r:id="rId12"/>
    <p:sldId id="287" r:id="rId13"/>
    <p:sldId id="288" r:id="rId14"/>
    <p:sldId id="290" r:id="rId15"/>
    <p:sldId id="298" r:id="rId16"/>
    <p:sldId id="295" r:id="rId17"/>
    <p:sldId id="269" r:id="rId18"/>
    <p:sldId id="297" r:id="rId19"/>
    <p:sldId id="270" r:id="rId20"/>
    <p:sldId id="268" r:id="rId21"/>
    <p:sldId id="289" r:id="rId22"/>
    <p:sldId id="277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Boza" initials="BBK" lastIdx="4" clrIdx="0">
    <p:extLst>
      <p:ext uri="{19B8F6BF-5375-455C-9EA6-DF929625EA0E}">
        <p15:presenceInfo xmlns:p15="http://schemas.microsoft.com/office/powerpoint/2012/main" userId="BBo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6667" autoAdjust="0"/>
  </p:normalViewPr>
  <p:slideViewPr>
    <p:cSldViewPr snapToGrid="0">
      <p:cViewPr varScale="1">
        <p:scale>
          <a:sx n="76" d="100"/>
          <a:sy n="76" d="100"/>
        </p:scale>
        <p:origin x="19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Sheet1!$A$1:$A$29</cx:f>
        <cx:lvl ptCount="29">
          <cx:pt idx="0">Austria</cx:pt>
          <cx:pt idx="1">Belgium</cx:pt>
          <cx:pt idx="2">Bulgaria</cx:pt>
          <cx:pt idx="3">Croatia</cx:pt>
          <cx:pt idx="4">Cyprus</cx:pt>
          <cx:pt idx="5">Czech Republic</cx:pt>
          <cx:pt idx="6">Denmark</cx:pt>
          <cx:pt idx="7">Estonia</cx:pt>
          <cx:pt idx="8">Finland</cx:pt>
          <cx:pt idx="9">France</cx:pt>
          <cx:pt idx="10">Germany</cx:pt>
          <cx:pt idx="11">Greece</cx:pt>
          <cx:pt idx="12">Hungary</cx:pt>
          <cx:pt idx="13">Ireland</cx:pt>
          <cx:pt idx="14">Italy</cx:pt>
          <cx:pt idx="15">Latvia</cx:pt>
          <cx:pt idx="16">Lithuania</cx:pt>
          <cx:pt idx="17">Luxembourg</cx:pt>
          <cx:pt idx="18">Malta</cx:pt>
          <cx:pt idx="19">Netherlands</cx:pt>
          <cx:pt idx="20">Poland</cx:pt>
          <cx:pt idx="21">Portugal</cx:pt>
          <cx:pt idx="22">Romania </cx:pt>
          <cx:pt idx="23">Slovakia</cx:pt>
          <cx:pt idx="24">Slovenia</cx:pt>
          <cx:pt idx="25">Spain</cx:pt>
          <cx:pt idx="26">Sweden</cx:pt>
          <cx:pt idx="27">United Kingdom</cx:pt>
          <cx:pt idx="28">Norway</cx:pt>
        </cx:lvl>
      </cx:strDim>
      <cx:numDim type="colorVal">
        <cx:f>Sheet1!$B$1:$B$29</cx:f>
        <cx:lvl ptCount="29" formatCode="Normál">
          <cx:pt idx="1">2</cx:pt>
          <cx:pt idx="2">2</cx:pt>
          <cx:pt idx="6">2</cx:pt>
          <cx:pt idx="8">1</cx:pt>
          <cx:pt idx="9">3</cx:pt>
          <cx:pt idx="12">1</cx:pt>
          <cx:pt idx="14">1</cx:pt>
          <cx:pt idx="19">4</cx:pt>
          <cx:pt idx="21">1</cx:pt>
          <cx:pt idx="25">1</cx:pt>
          <cx:pt idx="26">2</cx:pt>
          <cx:pt idx="27">3</cx:pt>
          <cx:pt idx="28">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hu-HU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One stop shops in EU MSs and Norway</a:t>
            </a:r>
            <a:endPara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rich>
      </cx:tx>
    </cx:title>
    <cx:plotArea>
      <cx:plotAreaRegion>
        <cx:series layoutId="regionMap" uniqueId="{42FDF23B-095C-4545-BFC9-305448D66D75}">
          <cx:dataLabels/>
          <cx:dataId val="0"/>
          <cx:layoutPr>
            <cx:regionLabelLayout val="none"/>
            <cx:geography viewedRegionType="dataOnly" cultureLanguage="en-US" cultureRegion="HU" attribution="Powered by Bing">
              <cx:geoCache provider="{E9337A44-BEBE-4D9F-B70C-5C5E7DAFC167}">
                <cx:binary>5Hzrctw21u2rpPL7UMGVBKZmpuoDye7W1ZIsX/+wFFkhQfBOgAT5NN+znCc7u21Lsdvy2FNxVVx1
8iOJwAYbXNiXtdcG+593/h931f3t8Iuvq2b8x53/16+Ftd0/fvttvCvu69vxqNZ3Qzu2f9iju7b+
rf3jD313/9u74XbWTf4bQZj9dlfcDvbe//rvf8Ld8vv2rL27tbptrtz9sFzfj66y43+49uSlX+5a
19j99Bzu9K9f/8eNdtC3v/5y31htl5ulu//Xr5995tdffju80xff+ksFC7PuHcxl0REXERI8IlRE
EUL011+qtsk/XsbsCDNMBBcypAjDxQ9ffHFbw+TvWM37tdy+ezfcj+MvH//7ycTPlv7JuB7b+MOT
x+1+mf9z8/65fvsc2X//82AAnvRg5BPwD2H51qVD7NV9lWtXP0Dw17Hn6ChkGEeM4pChkHyGPDsK
Q8QFk2T/X0IQXP4U++9YzdPYP048wP5x/BB7lf792G90U9027x4g+OvYh+yIYymEFBRzRqSMPkOf
hEdE7EcxxZRFoZQPX/3B8r9jPU+j/zjxAP3H8UP0N8d/P/rx0ELA+JFRh0NYQSgUiDMsJT5AH4dH
jEQUUYoZQUIeov8d63ka/ceJB+g/jh+iv7v++9FXrspvf2zQJ0cRh6AP8T4CL+AHQZ/wI0gGoYwg
7iAE+3Ng/N+zoKfx/3PmwQb8eeFwB9T279+BeL2/K365vu/c75W+e4gEfz0IMXkUUYn34Z2FSLKD
fcD8CDyAI4Q4ZZALEH746g9B6PuX9fRuHM4/2JPDy4c7E7/9CXZm6QY3PsDy13eEsiMJCRlFUoBb
gPV/TocoOZJAhTCGq9HeOQ4IUfzN5XxlJz7OO9yBj8NfIP/m70c+uW/q28H8OOg5pNyQELnPtkRE
eE94PmGiEnwhpBGlROKQcCnZw1d/cIbvWM/T2D9OPAD/cfwQ/eT070c/HW3b/MiMzMVRKGgIBQCj
knEixWfoQ0oQUB8gTJjAIdCmg5TwHet5Gv3HiQfoP44fop/+DGx0uG3u7h/s769HHRYehQQLhhlF
IZQCh+AfMcjSDEoFEsE/B1lg883FPI38w7wD4B+GD3Hf/ARMaHs/1LfN8uOA5/gIA/AoAsipEJ/X
ABgd7TmqZIJBNAoPLP471vI07o8TD4B/HD9EPvkJLH473N//SIunEM5ZxBhE/FByig4KAEKOeATW
Dnk2pCEB5eFhzz8E+28v5yvYf3yMQ+g/Dh8iv/0JbH7nGmD/P9DmQfHBIcQT+BeiEvED6LE8AsEH
McgBHLOQHUb671jP09g/TjwA/3H8EP3di78/zx4P9z9Wd+D0CAK9FCHG7AmCGQgojPf5NRQhiD8M
AtPnlv8dC3oa/seJB/A/jh/Cf/wThJ1je1v9SNOnR8BsEJAbFoID0L1tf0IxMQHPgHRAoxBzGX4h
+nxzNV9B/sNDHOL+YfQL1H8CofPs1k4/lFuGR4JTKTCCVBuGh7ATqLlIxCAQ4TCSh3n224t5GvWH
eQewPwwf4n728u8PNmfaFu72x9L6vYQQUQwFLaDPD4M9oUdCUM5AZcYi4p+Hmu9azlfA//NJDvH/
88oXW/AzmL7z9/XvrRvyByx+ALsHlScKBWGSg9iP5YGmEB4hSUDfkfuYFPH35P9Tof/su5b0lX34
ZO7hRnxy6Yud+Aky7/ltZX+g4kyhgAWyw0P63ty/UJzZEdS9nO5VuDDk/JBwfnM1T+P/cdoB9B9H
D1E//wns/+LeFvfDnvL8QFGNEyD7hACf4aDhyMPylkNSFnjfgIReADD+Q+y/c01P78Bnkw/24bNr
h7txcfb3J4TL9geTTyA4wH+ojELGEHS9DgpeKMokBZGHwz7tuScocJ9Gom8v5+k9eJh3AP/D8CHy
lz8F8oN1+W31AMBfzwJQ8QK7kdB04QSknEMSFERHe84PhRlIoNBuB7r08N0fSt7L9tsr+hr8DzO/
2ICHC19swU8Qiq5b0Hr07f/93wcc/voesL2KCbwfMYShAPtc29/TUKgLoNUSgY/sP/LwxR824ON6
HgafWs3T+D9OPID/cfwQ/etnf3/oeV610635kVUAE0fQbmRi33aXEfS7Ptf397qDYCKC+gAkoS/h
/54FPY3/nzMPNuDPC4c78PwnkPj3q7v/ocUAyMwYur08hOY6+rK5BWd9BMFRiDDQ1X0YOpAevmdB
X9+BD4/yxA58uPDFDhz/BD7Q3ermP/n7f3nUCh1BC2Uvd2ICpdYnwkMAugSHTjAUAoKEgh10FZ9/
ax1fQf3DtEPIP4we4p0+/wnwnu/f3f9AwEPy3qDhBBUioD8c8k44ZRJRTvdn21gU8S8C/vNvLucr
uH+cdwj8x+FD5J//BDrbi0bb+3e/nMJZxnftjzzhRo8ko4ISoJz7Ew4HMT8AmZ8jiEeIoxC6AV+Q
nu9f19NbcTj/YEsOLx9uzVb9/U5x0Q7z7Q/UQOHgGxzukZixD1l430f/JBRh2DHYDOBIoAjB/zyE
vw8c6NuLeXofHuYd4P8wfIj7xU9AgB7Z2YcK6Cm691+G//+fyOfXT+E+HkZObu1t+v4U8ycHcf/z
1ffGBSerD6Z+LFKf3KIPu3f87l+/EgyE8/Fs9P4WnxW3h+zmccr97Wj/9SskixBOpkBrBhIGgn4l
lM7z/fsrFNI69O3hmBxBId8n7wZqtQLOVoPuHe2F1xAOO2I4XAELGFv3/hKHE45wkAJBE+j9gQv6
eGwcyuIlb5tHJD7+/Uvj6stWN3aExfAIuFn34YP7hUKpTuGEMGYCFgcir5Cwiu7u9hoC+v7z/0d6
jsux4To2ETZJhpkqEc425ZIPG1Y1cVEtU7xM1ayCctJqGRlWQ2mHZ0NgvMrsIlXNJ6WNprFuxufl
kGW7SppTYy+iuSjPmMUbMYw41oQX8RC5bVQ0twPpUl3h6ljmhY2bQK5br4M2cZNLtQuCXTUUWlW1
79XYtEHCyqTJfafGYCoSV/DltNHmLLTtZZ01nYocLuOJulk1hS+ULhE7nVddqDKDsbB2MRu7MfE8
6o+bptiZRjglGjHGrpG5QoF/Bkdc4kVTnmg8dapdTKRwRlWTaXYScVqq0pE068Um6kyXsqiq1DQ1
axxWlCjb3O7pWwwayati9GNSsirNJ7vTBb+fu7FOPQ9LNUq3WRAr4mCqy4RWUo2zp6qf6a7WRKf9
2taK0J6lNMy8GgzvN00RLsqWxwUZRTqDASjcpYUhkRJ5hGH9/etxyi7WzgXKIl/Fbsy46lx/LuVw
HbQdj32z1DFZnw1dS1VNbahCCnux4nIno0yoLJ9ja3EWz2YYVVWsXJlgnTakC+G0fejW1BaTUH4u
SIxYq1YW5irkda7qRui0zctGzSGH+TRsErSOKa3aMA09f92XxVZiXane1wpPwxuL9JosXX/jhZ6V
M6JV8xzckyB/FdjmvpmLHjC3IuG8T0jTODW3YRFzM94MrdzMpVjjKILHxHYEKPoiFWOHE+GDVXXt
dDGNvNlSbcBSyJpEbUWTPM/mpGqCSDVVvYNHrBLTD1RZ6yrV2anddPQl5kGnprKL0ZLDkpfhVejT
booqhULax1os8Yw1VS0th+NisI0SrEmYk13cN+2WVTxIw3l8I7tEYk5U68MiLXWIUmzFeYQBv8WO
WmWOgKNkr203i5O89NHpWkUjuNRgVM/QmujqVVOPsdd9AofQK+V48AKZ7LzCk4wNWc/hbREJVuFt
LDtxkZGVqKmItk278uvGLfOmdm0J2xYl5bhMag27TQA70y5bX4bXNck1+AEz6YSU7sAWq8TiNUp6
Kg2gtLx12LcnxdJtwfxfBrV55tBcgw+xXK0+HNWEjXKrGTaLJy9tbrHyTQPWHtQnGc21Kn1dxjpI
MadvfdODaYn6he4XJVbYW9typ6ZwTbrctjuCfRHbckSx76staSCSYNvI7chd3Adg8EQ0b8SUO9Wt
Hm2KcdpOjILpdjWNs9nH2rI5LuuVJwHxJCnDtouXodtEBN8NCy5ikGy6eEQ+pqs4qyq+RYKOCY4W
G7OJJHMurwTcNjZ4AkepzY0hpD/xxi3JVK5ejVNwovU6pL12oQIdmqS+JWnOcacycZFPOlNjj0ni
CdgjG7pSdVE57fIiXjLTbXjfLqrKtw3GdzME+a0Nh11VExcTDj7oFmdj0ut0KcFr+dTAYw80sQsD
/54jp5ZQXHWBGRJcFRDdMDpFRfiaFaZRSzMt8ShiPc9m67K2V0YuKHVg3mPHVLse56OIwJ8BGBPV
TTot1XGRhTLuhpUkyNaR8hE5hjPGEF3LSPGqNqorfRlHC2liwzKieFthJep3HtVjwqJl2PYNbGXd
hXE1dFRRsXYqp7ONl3GJ4hKse4xEqMYWwsyQBVdRrl/Z9pwL0myNGO/sGrxudflyiixEnjo4reC8
7HXeYBEHzbpba3RXyvWmzeXx+1DZ6ZLDc8OzsfFs0imdeaOMmJ6vdZanGheZ6qQ9LY1EcSN+d1NY
bVloN3O46F2evQqHxW6qoth1xTSkWZ1vLIXl8be8TKMSiTiTnEFy07/TaXyXC+oVzdCobCCbeJji
7KQP8oTg6sqt1CkX0SrOowU8GVVUMV+gRK/6csBoK8ZTgwAJ8NSbSMw04VXcy9PMjM9tVsQd4/Mm
L807CXFa2bXNk2HgVukJMhCbt2Fz16xaK06msyDIIIpJs62C8VUNJrR/x0wZwprjuevewMn/aefD
JY7MNClbQc6bXchiXYADDijrdp3dMjqzOOvQu/09yHKdj+xY4pbGHbJkM9ugu6iD0qpCm21Pm0wV
YXfFa1deF/miT7nzDUCLLyM8bCPqjFpxzmIymDp1S35TO9SCszN4FDyKZMykUQtpb0xNU9v0JF7X
SgVdY7amDrZ9XjcKkpqNe2j4JAaaCXFn2Hlvxe9IG3ZZJCV25qRyLQLPrJ4JLfKkLer+rM9eAknY
2kiWm3ZGOTCUUtUz0dtV216Va3AFXjqpfLhweLxah1nHwQy+n9mzDtc6ttP6NtRzl/S+fBN04Wlb
E61IMWzypj3tzRTuuMeFqtaJJ3Ai4TmDaJD4MLgWsihUM4iLOpza1CVm2wbZEhPW3lal50mf8RIi
bIjirO583Oj8WV6Uo2q6/GKp5h3US4PyZnleVOXr2iLFigIShK8vMK1oHIW0jJ1YqySvogt48QLc
zxUjOF04qda0PIVX/AjYY1MpbJxNkDm1C6qTZZbpiPNwqysIzUsG3y9y5ZiZNv2ynDdd1Sc2A27S
TafZPMXNRFxSktwqtESn4+rsqSsnJXy2nLk6j6vIpaxkZltWEOt70YFl0XVOwrGtlK4QB2fvC1WH
8xtLC5/AaQ3I21U0qTpfUhY2o/IQjtXcRXVchnV9qSMeqsC2MeSltOxEuQud2xEJzjxqeldMOdCx
Vickx2I7EXu1ho1qo/EG112heAQ0s/Oq4zPYkBVzMvARp/Oaqwp5qaTv8k1XDrGjnUiirioTEvaQ
aWSz8eFaxYLVi6KmDa5tyZJcB2NczpV8k7UJJmue0F5lWpmqD5Nl9VM8SUtPliif4nWc4wCz6njx
Q7EJ/Ngnfu0GxdcmSrOzKdM41dG4xNlavpqdxS+aikP0E/ItN9UUe2JKhamfN4wNl9Pa8s06tYXq
hpxt/MjzuOzbePDFCOEwoqk3pk+JxcuxDM19R0WRmroB4yV9YuBMTCKCZlD7lzpVR2m+Y2t2Ikkj
N1HGrmjDRgVnNFzSMcJjljNFhp1lwu3QzDpg70oUNoobG10vmbzmUX6zFKu/GLieVOBIkBjTWQXn
WZnCxTFdSqBpawBmxNs4yMoYTWIXjSbYlQtftuPspOKak5h3BqiqWHcw0ylWN7CE0L+IKrceD2UG
qdCf1MG4puNQADXXnQGK2fs4KHCyGmC/pS7DGOXNXWtLkUxF5iHFBhhCfDgrawxPiHe1WrX0KrTB
H1DUdBCr7/qV42TJl7MZ1TgZovkqGICLozUoY1YCp+yE2JZzk585kqPYyGhNytkkxOlmV8MnqdW5
6qeiPW7hLkOOxySa10yFcyiTAo7Yxd41Q9rlbZusFljl2LlkXWif4ImIGGF3RsJJJk2W/V7lfRLM
ptlatK4Jbp9riV1ccL4BOl7HKIJwXjWZTAbi4znr+7TMX/MSeCBfi9eE6WwrJ/MSwvZFjZZz263X
OrL9Oe/TrAC21MNpM4VROWyG5VleTaoKZn09Jn3+IseOqgKDLVQaHMcWu5VJ4CRdCRBU7aqkCaVq
nTgWOSvALCS6GMANuLygKxuPx2m2ST/JP0y9DkBlhld9uG5K1A2xpDdjELCt1ZWJ3dAqWrYc7uBD
ZWzPL7fGAsWTQbeqZTJv6dyEEI87G6/5fFtpd5YLL+JlXXKog8wVp/mVc5AAg6BUrbabtoeNlXJF
aUf8EKO2BUJZ3jCHXjqnRTLP7DovxbPBsOOiqrXCHGhi41oXS1cqVonmpIX7rVCXbdd8fOskTZoZ
h/vw2m+147u6AKfG7Wngg0KN2bIcY4/iiL+qvE5nJufTJahH1U7A8Oqi3gCXgLhnxj6eULtzHQMq
k/dcte0yJcsgizPqA78PcnUcMbldquw0o0ASibhex3CbaV2mLZxmUIOuzyug4JdhVKSuj8CfKFS/
fQf3LgYgCl6+cG49lz06JxOEN3ixvFWTyPMkb6rpfM4GvkO2vxBjWANUkBOWBgepp9jE7TqXcdED
gWmpf5cVZXFegBvRJbsrXCl2BHb4rOJm18HcCcLIzsALIcB2cnJCgnITyrw/7fs2SIPBLek4obiV
Hiko76QKfLuc2XICel/OgZp92eyGYgWb9R2LqWxTk3FzZoL5ODBh3NAiSGjJr8bh2GUNuaH4zdDr
Xk1UVjsnp8vJcK2k68nOYwhEZmqui6nBJzhgYLLBu6Vp5EnNg8QtHu90611SrAVTgxfyVPfTm6y3
tbIiMIlcBVECNXNa2fxkDM1wokm7qfq5j7O+xWmA0FlZSbmtq6UHy9U73A+5atFcKN8VUMf68lpq
0qkhX4Qq+vFkkvrYd91ZUcnnUZlXakHktpiNOfa2qSFd7vNfcw7n46rYR3FRZEtSygbFENSNosTq
LcL+lEdNvy1EBQKGr86oZs/zMhMbUS+FoqOE2BZBkUvkusRtgG6MBULtBnucE+MuzbS0iqOi2OQS
qtFou3A3n/MlAt7eY3baySVtnZ+OgV3HoW+RIvsIPE732YrxNqjmsyXX24GBr1ekQKeRyRQWUMdi
d81dMO7mZXoRzKs5buawUAuXp9zvAILoJCgQSWSUm61mJsnH0ibz1IpdsLSlAuUKCrsa8XQal3er
64bEDDpdKRA71o0sqX12m9VLHgeoSbMhuO3Hch9Jr6EQUsPcRqeQ3GTUZ8chGoCkVGIzVTiCu4C3
F61OKzqHcR0MS9IwcTejO6fZsCW0uMLTKBNOrxE15FgPap2J3PIOwk9PoRTMXJulxKd2XuvtoodS
OYkWkEUit1lzU4BukkHtsbjwFGdzWhsgfyAtlaMLzpoyf1FayDCIkHbrFylP7ax1jMsSyidBIOmB
TJaO1LvzPBuueVPkanSQVkDpgATTcCCcdWniYXB9vJRQunPgGAPypyTPISjCavxMoLoSU3dKq/kP
39gqHbzhp0EBNdaoq2av+mQbU72umVB9a5qLfuhPuqXY8bVMqmJJu0XcV1GdbYoSzXG2VO0xcbCp
HGXtJhieiSarT2DNSb8APwnIXCfEDne19FdDdp/Z6U7UUFMPJQhcWGZp4ePeNxCp2Ws3DC/mgYKm
l82X2RwlkHBSYVoILrXJUtyiKWl6vJNZtcQ5vjMOquDSBk1K80AmbNAvuJx2c1O9G6AChNRe7vlI
m/bUnszzNKYLchckAD1mNSyHfBMkKycbbKRNstrpbSBNrKlDxy0ydAevc2xGG7wea2vS6BgMSE6Q
6WdeDKcOSnDQDW+bgrzBqC4SP0Vmi00ElhAOoCNl/CrvOr7tpL6tg+rSI7JuaFHNMfwkQ76bgZGd
CVpviwwYWt3plJGuAQ7vF6i8ITLIWQI3Z94qIQO1BKtOHe94Wg3BDOljjnbtOKTcAZ0JbeJzE0MN
fZmHst8EvSs3ni+JwaiJZbuwZ6+MyF6tuSsTl039ZkXWb9tm7+AQs4Ilm3Z1V28kbPTZYMNnpi30
CZ/1hTH4GspVDvf8nQgnVB1kx6XPjz3pTgz2r4Y24V0RzxUkCuJugUfJuM4ZlPqsPdVyPgeCc8l8
D6TWjYkj6DTQ6GUXUniHAlhg2FoW2zDb2L3WqZu38NoSxCYLBLjRtSrE667vA5CfFogHQ7bzOZhg
MU3gqHP0rAhQqHgDCiwHmWnt8hDod3nSeP8S+fI8asXFPBQoxt1LFq2XfQAJJCstiYPRJ9UIxAdB
JlK690bV0WzA9fz1WrhVCXGVs/nZEtW7RbwoCEr4eryCZHQMaMSrHnYjrs7qMiiTYMhfmw68ypxE
DpQOLPZ3G1ajWGvjtqwGNTgyKw0hMAA5tcF56hkwfzpfhwN9LZbygtT0D0E4RJYgbSi4NdcXrM+f
EwE+a4qrocqxWoV5HekAxflUd0lb6Us0afGsP11llbrIr5ehM8CisgbHfmnfNhCwznjN/oCin28q
OwOxIVTNMhxO+s7dIqaTyFiwWnA4yPUQIwHn3+E4xWkYEqCn/J2L8tvCr5ABQ3ctwYW2RT65WKAS
77nDFnPDYkZ8dhxhCFx52G/BN6HGjew5YjVoNE105ejq0q7IAlW39GZu7Iuic3NSGJcK36G0Xkit
psHmcds6orq5/WPw0WsRdM8miO7nMm+Oh0XftEbfzZqK2Ezd/UrGAQxtCXZm6mso2ustXmt9UwUc
mDfvNlMvrrjphDIe1NYGU5s2YN+KWXDKgpBNV+hGDba8DUOo0bL1xRI40Nkj/XzqRxYvJ4WkTZJN
QwC5EtRBVmUqi3J34nsUJUyA8LbSclfKF6Cq5knUgKRSZf2m8AOUl7zr4iBftlnQvVlcfQpXgthm
85yUkQMFTPtiA7rQDJjkwF4Wu2y7vrzugtLF87qSlNadKmb4y2Zwd09F2vkBNDgc4G3Xljd4AsCY
Owt62sZrVcm4zJ7B2QCZdA0oiKK7bAR601bud2dBEaMdKeJxXwwjvKaTHW+gArJx7RmK38tcUhe7
CXh6nHOQJKXselDP11S3+Goah3dV1ZWJrJpGyRDQ8HR+Z6qTqCjruFq7Ymsqt8mjck2HoL4MSd1e
CJmDDYHnjDq0cTmaVx0OX4ywrYpnVa5mM4fQUXgBwmAVrxKq9qiddmWpYz42dMvcHC/YJtgFN6ao
0snLM+oieyPL1Ae7YJ4gLNgI9BqQOaHGsyoL5HQFQvtJ3kCqE3UEckxoNgFzXRL1DKqCed6sc9RC
DZfW2L0p8vyOj0XSh9PzLOKBqlr8qvYgJ0VrAzqO7xzwGRAuirAC8yLg10VAr6uO7zoorNUshphO
QA115OGZwSc0WhYFdOAmQ6CLBKEF1aTlb5eVgbg7jseNqIYU97VyHXrNSOVTyMxQebj6ZOrdcF4V
FDRf8M8BOldgxwO0OyAD1MSsqcNkUAvUBwn0rsA22jEJuNOqhrchtiYEIEB5TzBdaFoO7DVybNpU
AWWpgWxS+/wWJGzo/rTjLlyWIcYaNIQele+DK6iFAUTxsL1AjjybESnTkYxlDCQ2V7mHJ+N5e+7Z
CpujLYrBbB0I+DkfwuNAn1blghIp6inJMYG4M76TU2vOQM+NQIDtXwlgL5+dS/isYXjXdsugQUf7
0D98/PPf2/t238Mf3/9A0p/D+9+q+vOvi9vJ3vf/8SPnzzc3hx/Yd3sfbwJf/LH7u++xfvbHF+3e
rzR0P/xY1lcufl+3F+9fnPt6t/fxpcM/+8PvZ3xo9sLrp/AGHvxCCoHDKQJe//2z2bs/QofF/h8O
b/EhBlceur0CfkmLhxwOucBbexJOu3za7YUfeQoxogJ+zgahSPw33V6KIjiG8Xm3l0nKoeMMp/hA
D6IMzgp/2u3Ny7EsWRP1cTVB93bpaHeKKv6aheS87vpnzcyy4wr0GicWq4itfep7qLK0Ow1a4ze6
Aym8zMwJA6oIjTHIkJODwNkLcYnabNgY5EAhuegbvAX+4tMGwgNUNBD9+g7aR2FJFMuzCRoyfSra
CWr5hYMAEAJFbq0FPRU+gIPiJWamTsYoaoDWlmqeujLlFuKqrFqbllUExHfqK2X3NZZYSX+crx4y
G8c734JiOyysVHSZbMIhhQqTHfsp7aEcegmVy0kzR5tAF31aSPZWQ0d5l1EzqGkG6aGGAJTIjBdJ
Y6DxrYPpufYvMuYSlOd5CqXtC5RDoCVNiqEaTta+U973RBXQ1VaR1CfQNIdKssPBFoQ9UGwbKJF0
rt/qOTqD4DGfUlCllvF3eKENn4SZLqHTMO/8sEQnbV8XO+/mN2K9GoIpO5sFTVsmHRSbqEizqOZq
Mc2bap13ojD3wDZu6Lz8P4rOZEtSFQzCT8Q5Koqydcqx5rk3nKquvoiIiorT09/IzT130UO2KfBH
xBfULa1233Fj/AxZcZQjpSBm/ZfE8FU2PI5MT99G9CTnEf9P+B2MZj6lsoPjGHKV68A7eHXF01jK
KBtXjK995H3t7G9Da4HEpDpQEcFxgbu0E3zbW3vxBCKeAbkuzjaOHaw6+/1Y9BbpNN9i5DOsV6k3
uqe+USXlbM38qIqyzg5pV0/xaU3ik1rUnNkOEkInDidQC7PPYI6UN423VvETdY1OIV8/kCqLdLf8
KlFNzvZkrFIpE3jHHWw7nnR5rzEWTNvy0w70PxQGk8wfqrepCT598eUsDCTS/K3pRFKsjKmAQ1hs
IpiyCJYCYks+HQKcJyVzZMpnHuL8Nw00jwcvY2HvONLeFOGPU69fa9t02bbicIHFc4hX+qchbs2q
JfbT1huKgIEb0AFFCjMNAQb0+srdjNS9quCSBttlHWYEruuHapP51M78Hi7zvyQBe7E/zB1TpZgx
0QmarFmAvBnfKM3hGr/1IaTMMNs9rctRPwbup16H32q0XsbUZvJQBpiubZJ6MQ0PG5vvdPgVeEOQ
+2Y4914XZfDCEMwjSpPRshR6wpii2QDJ7H80nWyLdsW0tyVTXPoDbPxtskeFObRfl58kaR6DZGG5
X7f5PPEoM0Er4aLIQ0R+ubD7pR67PdsHb8idtO9ttMJU82eGhHEnZVB1+WBXL+9mFeTqFtb7wdYe
4yrOfDOH6TjhZMRoabJ+h/SF32wn0eQbt2OKYDrIZYQ4oon9vtwk57dR5ifi+kUgWiiZ59WHxkZz
lmwgEcYEqnThOGm3aj57PA8ofQ/bVp+mMUmxEwfFMg5t2hrvaVrbL6+qi3ZfYFXBj88ajIkYjhIv
40n1jqK7X/Rt+92Q5muRCdy3GONAtcbfuje5q6uPfoP47RysriEOH0S01GnlIPM0sXnVujaPlG/S
vsJTvr3eGPTzYO9tOTaNzfz1Ph6JhIMH5oXWUMoYGPwajEzS5OBLurRdtEpbMAaZm2+7WQ/owUfU
ubccb6dl6bwtp1ANfyjgHUygW1/4wAaGgMT55kJkmEsTplqPQ74Q9kbodNEuyNYZfrkSvoUK6/Ol
k8fEU59bqyJY7h3iDpMcRCB3fJsdsg7gJixO+su0ztfVaxycUx0X8/Y4xYiQ9PymIV5KS6Yo85Of
XSMWUyOP0rWzv8r5xdDGj5HXfMUVQQap7TWx8HbnDSzEiKyqmjk73KrAWZjcMg5VvbnQYjrkIi63
STfFkwvgBUQrx/ugfZJ1M0iEeX2VDnuAW0Cg9BRm4RY82YbcrzXfsl4FPB2IeqPGHmTbA9lQw5rt
Lfnwm/bQYpHKJYex+DkHV+o7JNoxIJE1/iuSuC6n6bS08ZFMDLok8oY0NouX1l3yj+9LugQQbmS8
U9MMRCke73d3JkE0pBTgSqa9JkjJfN9PkCFGdENGgilMN7WmiZ9c0GgODkO0hvnO1JOmVh1UkmG5
fCY32oZIrOpNNo9dgH2BRrCmeRR8Il1CPDnvRZvsXUqWmxXSJU/r1J3sNrPC0bbLjVcdmpW9bD14
DZvIs2/XC87JzxCWEZys31UYL1+SrwaET5H4/NAHUFFV7QaIoOo8ULw3WiBjA5phsjZWyFCaT1H5
L0ntZD4vZAKShWs4HUMYj8Mut0P/HGyLSVeX0dsSbjyd7RpPDNsB3tjVvCds+pURcCsemxln5d/N
H+pMCOh3twWZFIAf3ChLsljYEcgIF7dis8aZ3qzI5MYxBNJEoqPtl6MXTjYLVwhg5sY7n+MP3Cb1
63tJAQ02wBb0QL0oGFp1g80xEp8Sts5m5Bkh1FOArzLt7Xxtu/YN3hXPGRZXWm2QA5OgR9LEUUqa
rkTiv+ABzmecTlUhO4Y4FXusM+rYGpyyEUOIEfgCHjNHKCDbfQSxIUrkbbCc1AvZ6T8e1489IDKM
RndyGD7DpCewP/Amwgx7tgTPzetBOg1QA+2GVdCUvEJkNJEMKG6bLztC3Ca8Az1oYau1sCgBO2Vr
8mdgzZ4iELIZb6ofRfkDfFyT7+tKc6Xm06y3QgkImNqIdAgbWLs9HM61Hb6wHWQLQArDvNPoLMtW
MQ1Id6bnUYLSCRGYBLI3qZhPYoR6x7UH77E1kNMeO3RVMOV0A2+DLANkHdIiNz7Pi4R+W3xoRH89
dQGcQ+3gRvWdw9Ihj2SasP8P/rl2gPVwldfZU6IuNoaXplXPZuM7tOudhXeQciqQV1ZFI1abx9Fc
tB025JjpHZyDeLG7w59LQ0RWLrzQZUUoQSD5OtggeI7RMn5wgnRqh6obk+Xp5mX3cFUxD3t5Pw1X
IvbnLZ7KagLNhqjob7du+J5dqgUUGBfJnU1Ul3LzJ2jqB39swIPY6EpkN2dAk+p8mNeyi0ZsiBE5
gCgDwMT0GTRYlQrdXULxHOJYzuJ97g8E5tQsgzEjHUJHYsgd34NTLPCW7ttn6yF69TaEsOHtSSx7
BppCXGOGJ2vkiMgaDEGeBHG21EgcBhimnGFagnvL6O5nSK7S0H+1TCV3reiOdKuWh538CbFTZQiU
3hNnTj1iPQwczgA7SDK+d1ckYxV1JA3m7ZdJhGB8fOZ+1gYVxohI/NN0lGmEPYTbJItIuc7ia/Pw
mbeenDuievAZiBJWsENg3foXsai8r7/bG6Yy0h32McaamtX3bdUcBg0OrQc+uWEs3v2pwfQBS71a
pv94MBRMUiw37WWkR5IysR+MYJhaq/EsF1h4QefjaSZrgQTguopXmEiQ9aH+hilUwuw9jvH24XlR
l1fUv8cmSVM1gGG0TRznTdS+dt+8of+2qt+PHEZ3Xk04cYw5YHYva8Fe4t4pcCKeyFskH0pXe5aY
fUrjDaYTI9dpHNix8rpPCtNvpK1O5x7rXnb1Xw6EdWuqP7ofaYZBCgM0rH26AthY3fhKO/PV9Epk
hDcl9E6QOxoX0d7rw06XMTfs05vhxM0Cjmg/L0UbxH91ezsz4Tsucszm0f8O9f5STZ1EQLv/1l9e
E6usWsXBi7E32r6GzQKvIK2MA2/mjXd0FZdxHJs0HOF2CBkDt9HgrCYFQCf6txqzXileoNO44Fgc
Ea0zzPxNNCIzxtZAur+J9H4BfcEArnuwhGLESYRftglX+CraYTQ19wl8Y6A47bHzKHwKA+fIZz8s
6T08RlhMIXEHHToQPsbiFOr0UsyYZYOtApYCG62EY4YzMvDTDbETHK+pymi++crPGDGq8OPq2vF4
OSJ7CEGp4DG5kCDYHc2lWi8inukhGJeLjDaOxxqth7Duz0vwipw6KmofTKsb5+7QtLG+mYjf0dZh
uraYF/sWvKDn53ZJPigm30jJx4VEhelhtQTsyV+j/4wZXggxCNT4eYPNBj2ANRoZQsFpNg8jvoU0
uP1nacyS6nkp+2T5FSTsC2bEnfB0nS/jDcS08UnUpMm7ARur3TPBVFiYVkeIYwTemum6JcBmb0AF
Etit0IECqQhxWan6qe6al7nBXkC72uTxFL8k4fpYWfOmF+6X/r6cEhh6eOrXdedhusppTWc9Ai+c
r4r318DISx1Gd3VPXse4feh29Se4Jb0i60UMVVQZUppeHI0GATg6rI1IqWs0AzqIfo2C0x8z8zti
lsiSeH9JKFyvMS5rSMSBLX8hfLFP6+51x2XJJdPiZ1jinzVBUBfo+G3BjqinboJsa/KFQXWvSBtT
J6Q+IquEU1tfIjtel8ivjjzBuldhW59izbBfet2YVbtzQD2mHOo0OO6RSMHH2ZLj35f2EZtLEE0G
k25T0mGmRbABz4Cnh1OPXpPexWU4dl4xripb+/lxAh82DMChQeVGxWIRym6GZ0uMQYQkJlW4dgn0
V/iEpAoHwTjs6WIO7YyDh1R9k23tjteq9R/CoL5FDvKPC6ws2mWBqFjqvBpdlcfb/AU450d+ULqA
HreVyjthP0OHCWdky5M/tHMWDzznZpsR8EBMtMsO5M2jJgPjepE+/JF5B+Q4aaCyrsUb0dbzU7AD
Kd+rZ9XgzKCwJnBW7wHLhvoTL/ydp+R7SNdjotwDsN9jM18opYdKN3dDB6oBy6N6DgQSJGQaZQsA
Z0SgNYQHPPcM+98z3R440kja5CEkxrgWnqMFa/hxWKPj3SnUAMxa5pXbLk6jT245T7G7+WnxczGy
l2Dd72yV3MnI/ceQOSj53Gi4rrg2Q6bMV6d9qcqhOyceDB1QuqcePEDO2Hg3SP5q6qXka5WPFOeq
6apPb+1+RACMudPAlClMAgItpOsAaBfhP9YlFHzyqQ7Wh6WFHA5SrMrCCyyQogYc/XTha/BnsmA8
IAWQjqyXRsaXrmb/ccy24W4Ku7rLmpinFtQh6ZvzvMwnjeOQYibc+fQ4bBwI73Mfk0/r6INrxn+Y
Au8R919knDwyAe8JLOQ72+WdWu44nU8BFVC41YF45Mki/sU5GPP4ij0O8FYf4ezz9ocoXsBzWfE3
5PtxBV6x9cNF1/JkcfDnzTqWoLhCz11mY56tZy+RtAB/4C2bLv7ww+qp2/xXZDXZXi/HPoTCDLt5
S7eEeCmDRgb5Vu3LpW/lpcGQoIdL5R/QXd9T0SUHQ92QLiHGo4AkgOxw/g0BA0p0i/mMNCQFP1p2
YRuWQhlWRD429RG4scP/YaSub6F6fexW/WzusOUP+RZv13B5pruFAwEBHnfTmbP4rZY+xcmDSsOK
YwtpDDIEZEUyHQwB80l+lwDnKevhG0zY8nb260Z6ld16rRZekpnCnHfmurRBbj1JsySQX8DczpEI
/qx4+F0b3xIXh1N4K6smLgM7/Yvn5LQ37WWewrLG32or8TNz89/uwcCJgznzCD5yZDeThjQFMe/r
Gn+yeMGoduknMMkB8d+ZvngbrYrVT+7YSPCsMEHlgomD6XkxE/XU6Piv2YZ7vyUnCLdSsGRO5y78
8vz2FDl+avbMMPO2hq4wjXZpTGhB2+kA/O7RT/zjEirEcEBo6vFDRhKqyFuOJOmhfeb6SEJ6p8m/
vflMqmdNWTEH8QcuH14K1c452bseOoIlSN8VtiAveQl6OJMzfap4JO5sAGgnce8rk9eNPZq5v8oK
I79iDQjb6LDuBrtvYt53JGcZ7QAYDhCFNagXI5Ks8ocuo1BZHloACVBJydunQJN3RBvRfLBb/5gY
Ce69o8FxgqGkQu8/7hj2Yht9DA0ACmPh6OIHNUCjwAgaBFyYZP10UMN+MkKVN2udesPSFnIbTVZx
yKio7Y+AFQDl7pg/oRNLXW9hprGxjT7Y4gTzdWfZYcS7xpIoR5YzI0zZo9O++qcAw0HKhzhL9ttR
QO096X08YOi5rFEfzEbHFSNB3o3Lc29c2fmwi0bQXX+0+O4YYj7cevI0UuWlCbivdoY+GRtMY7B1
mglEPPxITrsiaII2r3EFwhqtKZBniw0UNAOCORWiUVEPiNgx1JiMrsHbaPh96yA+RfQfLJSLZwzs
3nH6OzAsMwmaVYaYJnt0bDJAwa7AORbnbnBrLkg05d3WVqVYN/xNTv6wfYStrkAlRvj6UWzAR+u6
Nmvb/tfXw58a1i3SxahwYGp2ji3+EeS3zFVbf9d0fGQMGkDT195GUKEePG6DnsvJ1vGHbLflzsNJ
ZyOoISWjh7Eb2gu0XtgD5Ma8oit1z9B/wYGustn1gJSSLgGQjI8iTWCO1TDK29dxb1Z9jyYBcP6m
h7NciTwCL58t0zykbRTpfPb97cG3ET+il/Gr4MnJ3dblMOIkHqLphy7wUGcVwUoa+7/N6OhBCZrX
uz2PGLYf+xmL1zXen2BQP52ZRTavMIGDmv8aG5XWzxcvaTM2YM8gDKIugU+0NGK4B3eWYVRe0jrA
XAte6Xfz/NdxxM4lGDt3baKBNgPHb5DYp74CNaGwQHYDgdHUOEOicRVpw/BQo8GxolHYwFohs6kD
HqpbylMrhF/UIKJYfYcJ7T+U5iCh9c5A98HIE2IBjmrQlFD9cKuACVPAr8Z3BFmrYVAcrGEq7TUg
ZE8Ned/BNFk03P/V22A+BrQp+Loz8N4Ycun81ukqfCJ4wfvdXsJN3pNYgPgYMLPH2iMZjNWsZTCG
CFyZw0JxRth+PpCJoJswtQxyBwTI5LOykexbRuowc7GVTd9/BzH8RA9/F+BXNPxU+M+xHo2pXe7Y
zCsEHx1QrynYi6hXr93eNsfOIfyf5rlJg8Arug1Ww8iqnI54I10DxlzLv6iEeei3TSVHCSsbBfhc
VVOI9fWHaY3fKcEstM5zmQppBjy2gzyH9cFqbKU2lA+JAXjX18CGDMfLucEjiwb0YDTZQCyNYwQx
sv3yVqIUNbNTEwiAch1UoY71CdbyfYUAAIYHGldEVwOmKwUAHxWYyv36jN1pWz0sABnLxbUnhtP3
CkDiPPaAiEkz2byhtxR9H+7HcMaKgsVXOJZcLUCQpPYetMDgNw763kSezYB84WbsJVtGLGpYPwc8
oMDfwWkfTadFySAIQbjjAaxEgtCxzSO1y33Xz5lE/w/vrsJQEBEBRNq7wlXJh7X/UNadg6rON0+C
CNQxP/b+k3jwVOIekZq5FCQBWpG8f2VIrnOE6UhL9vDaRfqvdElyXPihVc2WMv6k7Din1FNfRGN6
US5VAp2J2A5AJOLuHKn9LCaLCtzMXA54cT5b5umjJlQ++Dt7RiSvIM9QT4GZ5J/GWD1NHK0svDDp
KFtYltUfJdr7jizbtfMvGr3Le1nDouZY+tOGLAXGArLyDaU/ju4lD7p7whD9825uiuA2qiZJnSuh
2M12RW1iwgzhD/bg0N7MYgV5PMjAzyKH5GhmuZiaFx/NSxhV23mFV9rDVUXN5c6fjM1oGBWd8vUd
rh84ak+zy4a1ZxfIaGXhescw/wEfuYeIDN7NO3scK30dw2bBbytRStl9oQ9eOywA7LYKSs+uh5rs
VWZnrFNXERDPWKsz0CAMuKSc+aCzaEaYWuno2418Ppt9BtAgviWFCw+3aD0abzjOgYe+kbch5Vvx
kaj55GRLCd3CfN4/cE2FBowzBHBs42NIKIICvMSpXZsH04O3imNUBtbge4eSu0mDf3piK7qtDQqx
yCs8BvJy4+6xCec2bRbQ1LuFQ7ru+jep1rde3XZyDIE63sG54Pxdh6jPVj4chxqjeDT1X9hRCCwD
yQumOLp6rkrjsUfOq62f1XoppzB2d7MzaP8hJGlULtfz1K82DXX4qQfaH/bd5+mOXmVnNi9d6+GB
d0gf1Fj9aqrIYYICG0z9zwatOIvh5FtNsMhjiLwQ4ce+9TzzJbmvzSAzhKv9YUmqNxn3MABnmpSA
PoptC583Ns04jg2HDA9KUd3EWQ2SJeiSP9ofIe4EXqVuqzwAR/paoTRVIpKE5zvcOWJRDwwNFCkU
O8CX6qJ2iwIXyqdRO6W1FA3Ye8TfcgbKjP5Fti9gh+B1ybn/9NEYhRy8lUUhIt3kjed6mP62E1wT
A5PzBoO/KeHBk/HlrU67DqmbVz+vMGghMUZOOTNrLhIJhRmbYmtRsowSF6W0ghTAO5sRIGFG9lA3
EsZ8NDzh7hg4HfaLL830PhD3mlQSkl6YUjkMT5UKAWu3t7Qaq/conDjjrZtgSbYoEQmdtUDKAMwg
kvCa8TAzTF4cRCVAJOKXyKSRHXjQqroB2hzM1ctAyJl1Prvz+vBfrypAUzEFtLzJc63al0SO7GiD
5M/cwJlNUGwsetT1mB2mTG9Mw1SKv0YMsEvSvc6NeIh8qKIleQtqhJTh9sZD97C1+jmu0PYZShMs
c4FHUHiz4IiisPGTjui04fu9sDnv2bOMf7YkMghgoJCJUs8aA6exsE8QpWC/WB45L9SNgKuIiYot
3su4C3A4x+5vN8ZAbLo3nSTvpIVRjgT4DdXgC4quF7+ZnmfT3ZmuLjmvjhZQeBCg8arM357N/wER
/d18+wV7Op3Y/hLAtU8lgacVst3mKHVfZ+k3d5LCGuyjMJ/6TqCO5GRhAx/CDSoDM8GUWovd3EeE
VjUhfMNBeQfa1O9o0zxpT76jhnSsEn1Zhm1AEACwa/Sfa2s1jOA1wqPn/2J8r8EGDUoRaYQC2sxY
7zDbe9iqLy7YvKNhmMHXlQQ4nalOO0tvoBoDMItkOrOmh3Bk+qhiQG+JTU4Z120HT2bpUr9m8ami
AAoCdN6LyruVJ1SlXkcbHGbELmdqZl7QGOG5gTP14LcIezvSo6K6btNlrJKUedV0L0ZMmmwbkmPY
z/C7Yq0KkEmfta7ZNW7CV6/T5mhw9GVD2JNy2hS/lx5o8QTaB7zMPQP2b6ZpObdIJQ+T216bPYzu
sUEcKKvbk7u1DSMuRKn4LYFL3FoYs4+nGpVc2nohjFqM4jE127VWw36IKtCwcvHYXey9oRhn/O3A
tvUj3jAnjaha5fBzn5ES7aW3o6gr9vDIkGVgKB1LbjBc7NVwWN18aVRv0cfxnnUFHb+AZ0YJyOVt
NAi8lcAZa+Zl09iw0rnDKBAEwr5HTrXAbtn4PAFegSiHdljxOilHSdoDrq9jhpSWVl8oDRSx4wOc
dqweUGLQkyxPetanZAhpPq+YUKlBgQnRUpg3mH+zFaBLEYTjB/q4M7Q/7D2lJYCSodGlTNwn1xgC
b9mUP6n2cetKOEjti/PUyY4UJ7Mn0G4A5nzh4FSBuQEaxqJADI6TJItdxA9MTDmy03loSqYC+Srl
9IGutEQTC90CkcxPndolzKL1FaEMbBgECEmrS4PaSorbAqIja9R1sV57TFq2XQK7oqRh+sM8SvPe
yX+ErfvZ4SIBZ3d78JcWCncJgRH0ywwJvcOC5VUxwx/I7HKr4XjNju3Ga1MvcfaYoPq8DqYYcGKj
EBWgPefiPCKodSRTVA6kP8lV2KPgGFkHR5/7pi+bMZ6uSxiytI8rYAsAuGCngypicSwKqZHsDat9
ELXxUztu+z113ZpyK4LLtOM0rZ1vTpL5B1qvcAhWeU3k8lsvyNPI7h2q7uBwj8MNEQpSZNpwXQaY
s51Z1sva9a/eCDcqgv12blDE40yCoNoaOGfNiPS3IoBkqrps9pOmlJz69j0S69si+Bt1IYYnbOq+
pPxZ9rgbIwpElC1ARDcxuSxiIblzmB2AI0OYxHWVS0zJR83UPWzs+bBWbZv5uJkALShkSf1Qocm+
i8w2GCZMUF8C38g7g58SdgyRsl7rOd6vcgahhZ9UQpA86v08o90pVbheQYyHBRMOttSIxDxuAZ97
i0mKxls+jYP/WNfTDiQN+P5tAxyB3FO6oaWAAELY6SWg/9igNZ4nejx8lPVxFCjLtPGWNyF51yRG
jAzIGPWs7UubRhRYV66sF/nOUMeFXaK8a4NKHTM49uHXHjnetqP/QeLkfZQM12CMAJDlzaF2gTrN
skkAQvmwMOD6bMieSZ0E5YDlj8GfHfoqwsljZ2BGS/QYybZUaDkcGqlDmCi5ELhYYAucy5h5wAZR
45fhgxMRxZlnYU9b9AGQ+7SZURMQ7cm/xLZ1cFObe48JdBOnuNg9dpocTjhE1Jgskg2GMgGs53WP
sfWuYmm/Vx8XbWzstCJl2EIChj4ej11ypZgIAV+N33t/4w0q+i39W51oxp0MNjmvAMG322QIrv4D
jTjwo3CpoivaDeuZ4uIACda7rCUmUH7DToJoBJgfVz9BBQHZ4i4Dz7i3EIqyhw9OO/mYkHUv/AXr
1R+fvCEpWAzUoV+A0TRjztUh9CuXbUtgyyaa67PE4Vy1PUUeOLRoBXVvI1jbaUcpmznq4PolPG+Q
4nsd4QekU8fZracm/qyxM1glcYzgEeKtybvdq3K04MyJQ0HtBOxfoCJUkOcB4XSyIUGuPrnB4RWE
SCWiaQXBi9JOjqjxUG3LQQBxyypFXM66rVgG+Fxhl0mtlnwi/hemflRRBP3Pa9rkIGP9UK0weNpt
l6ea2K2I4LvAimv9uhQh0zmbggOIna0ULd5QT8HW23ugYbNErdQjsL8iWHj7DgOjvrUtdO3OUl+X
bYtehN7uh205QnphiKkfAN7ghoDOe6AeEByfRmdNDXxqgNWDGB8RE2FY7KPodh/PgaCO20Z8y7eV
/DQIMID+4AO47bqFwsPcltg89Nv/Jho9z60EyBUChAM4kY+bvFXgptKhpRB4tj3RBvRKiO2hYh9+
1IzvlQePVHdYFN4aYpwIzmyIDnGIHhRpmwSt2ftxaNRdg6Q3n739bp2R8ZpxEkdcbUG4wP0p+kTD
Jsgqxxm+15igsxZ/8BhvAS7OuWMtGOmoqqKjnqozLhNCSNCC/J763hyw/Tx6skvSHbPfngBAaTBO
GPxQsDMf/DbvYKNiPEUTanODKp0iwGAQjSRzezF9d8bv0h3UuU81lPlGnipMFBmb1zN+XtW7uc2t
rgaUj8sUvjnH1OQ0sjlQfGlgqo9kQpDvDaCsF4LibkJnC4Kt9Ef/gVTxjPsY1pJi17tY+CUYPPp7
t9YQHZlYAe+vuv5Omhq4Qg2hSzsqkLHV74ZrdYynFa8ZtgDPhLjcJGH3goN18A3slgBXiYBtl6+Y
i/vM0BEhMYrci0UjOWTVxQbVr9fHCgxhd1DBexOLO78ChI5gi4J+sM/b7D002FFLZNNnClsKRQEy
FrF3Fo4F+eRxlN29BFMVYrccr9bvdKsAQOF/d0J/DrgLqcCwiCtIEoxKaoz9PKQY9AgPinoHQsaR
wvIh6Ir91spF7WM4NII26QJdDV7jvodTCKABXm7PEa8ZOAStJ5+YietDOwRjrib15lshP1TSPnsB
kmLUJ9y8rKU30e7AGToFHtLrHUq8iFBCxWbWigvuW0Cl9XYNQYP7CPTtYoLqdkUBvny0u6toyTdM
hNncYZV1muhDxefC3IoSptuvIsC+QkHBQVP+z9557diNZFn0izgggybI1+tN3vSZUuYLIUvvfXz9
rFDNdEsptRLzPmigCqhqlHhpIk7ss/c6Z0oVjP8jcIQASoKrcQlduC40PqGGo9BroEJAx8LViAWi
yBwjgC7Mmr6gMQwcDkyNZRAa0FBbtKmJJbtbR+Mb8izkM1bsFFPtXhcSLEtpKwL1NuAHHwIEhXS9
yWFCRLAhLG007rBMee5wUGN4MfBqr2jB3gQaLLF4FI21hk1kGjthwZ8oNYgi3dNdsKxqW8CokBpW
MUGtcOQ4Yp2xHzINtHA02qLWkAujqM4W1ItS4y9COBheEr8sYVNvyDW/5rBH1kOGyZSwNdp8smYx
uHOiazOitVHOwd3oUdrmGryRQOBwWp2h0lAOI+r3dfhcaliHTFBIbPgdmQZ5JBrpgWKiAR81pI8K
4gfdd4wBGgLitXhwlww7VAohhNZ8tl9ghnQaHpJCEZmhibQaKxKnJRIp79Iq19CRHvrIsIQcjDWQ
xLPJkngwSipYJY6GlkQaX+JokEkE0aTWaJMIxkmuYSdjb9TXlQkAhTvZIHWXr66kkEiCANOPRDsw
wEpFlxHk1lIvH11r+NQh9q9mPz4hoX3qmsU5VW3yyN+PRdXML2X8PSD8uslz+WJXviLJ5POqBt1E
iTs8KlyPFpYHJxNgAuaail3sVenhT+bG485cyb421lGDFJzZ5gbBi7ePJzRiuFvNlrsvvXjnz4oE
MoFspQ1NrfFd2Bn9NgoekZMlJ+rjqpbdz39dXBNLS7WR1vy19zre1omTqO1/p3x9Cf0cAx16NyR3
7quiH+af4i44LLZxn+NdYSEIq3WTTrh4JnpRLan1IKeNVIQPZcn6nRpig//iKwiznROhcJkpX5Y+
1lu1c2yLZmvPAe7hMWxWaCo6dBYcKkFcgBzzunJs47Qk5cfYiQFQYPFx4+HJyBV2NSvN8UbE8SYv
Wu8upxNpQHyjLdPfKLmVsZM+0oMPMFVHnIMVuC789Dz5vt8US6JY2akyin7gi4q5N50vxv0kIFbN
ZQ6Ex7tNSEaSBSryXTgUF6fsA6y2xpOXN7vBM1gIyforODoYhzlGTEW5rqArbLyZlZBbZLXYZGxR
k6n1sQz6DUt45DZXlYy++6aOMQXmR8Mwd75DQT1X3Vej6HeZnKA0WfJVVZ+M2v0qTeqwoqSnM5nq
YE8Rym/c3gKYea1a96aXeJDlWN13jn6+gb9LtUNkwSLQ5mW6Rd7sq9w5DMVTP5ps44RY+wi/And2
5aY4a7tl+BK1boTHcFT7xvmWzxl3Ge82/2AVa3uzozRKgZxlP7jU8wXHoAxmmF6e3KH+nnjhdejV
y0GomfqAmLqTVPbRJxhG/LB+1opPN+WbIs7WWaMOU4zvNRyzh04ZNb03+zXkvzgF9tPki2w3pzQ+
grJbVnAMwO2U2AwChyyunLllnnvMOEfwUyly4EY8hmm7NVV8iTjVTxWOfKtOqCdtecg5AZnOkTe3
xhoH5aX22k9LRc9Hzf3RtvDr024kZWtFrwCAeHFnQaPL/hxm8+uIRyCtahOUnH1Om/ZrWHXdauDW
0f6xzmluPWE2kHu/zp9iUAhb15hPeACSXWfT/TZCQBx+vpwcV33orSzajZZ5aFvTvfbn5ejlBoe7
KLn33eE5wJe1yWAa7siO1vusG/bthFOxXYxsl2V0UTMj8dZDsNz09OZsw7NxMSJRZ7OBD4KvvYm9
O5FX5l5mQXNoRSNXYSzw1zs4F+u4mDcVH3TVYSrEY2qS56elFxBWM7v0BfbZdY1WA5XF++z0FkeP
Ovnm+CVkhsTddwXFlz81nCHUY2L58QWPKFpj7VxGeZgs45EE6RYG1r1BrndrE3MmPteu6ohQTcex
dUZko0V4bjsdX6zQhEZzH4n62OMCXUYs5wsUtKJfDmFxPVfl49z7X2rg7SePl6Xin4MOhHGRKX3c
Ns89sBEyiq8TeabNMAQfDFNBeurJ/rGPJm5iXPMEsKTbak913tAkWT5JZ7wt5vk1QCrCw4Mf1HXn
Ted6V5GBnTou5CexjCfHkOJkziR8GyOYD8lkfq6diipyCaJdvLh7xwjSqz58FbGrdmGgPiRLglSX
NevKipYjibmNMi4KJWwK+XB9O+a0N6lTXKfmDqZgvs5oA+3CtrmtXHn/Mxf4//N3y/23KKn+Re7W
RFJs2n/L3/1r4PrP+Ts98eIf2CqzAHiPGPILpxhCNHm5f8NWYZwywc1hloZvgsP4d/7O+y9g3h6c
b+ZomLZrEZr7X9oqA2h8PdLZdBwL2rf7f6OtvknfgVnFgepI/jDHAn8lzF/Td2NEfHyU6HOYM7fV
GOTr1K/qHbY8QGolBWjAaedI9YMn200rnL5TfVIsrIe0Tz4GNd2hVsT1wS6R0OLA+mceChlL0Lf/
87L9QoP97frY9CHVMsKRG0EgkYziz+nAsRqyaDQHYxUu29Zdlr3q6FamZvQFoMZAv7wMt5m1QODo
y4htOP6MGWJFs+M4eiRmiaIfqjShTFz/9Ij/dGE6lojFFJjpD0itsLiwQBCPRNfn4oSG2P4EqS1x
wy0lCID1NEC5gmawEXMMmCVVqFLyWA054IjAUoD55s8KutnWp7Sg+EdSDNFafJlsVFxlr3nX7Dvq
rnUYjf+wpP/z3dM5zbdX6VgMinKZx+s6vgu19+erDIVrKrP0CIw7kdoZFRYIFaPcJcog1Mws0/JY
OcZTN0RPsZsHeyTNeNs7KShd6dwTeMACFoBq6rvs6zyp6gMK47WXmh/R4GhxA47c+DKEsZI7nIsG
F1pOgo/HTsr4NCc0EsqZ81/tWC0qUAjxykirQzcsMRkb17ybN98ISQrSnJ3aFCm2lNkuo2NnkPww
pewunjnurbySG2Xb+e00a+hi4dKxkvNlkMYtH4p3RKz3DxQJkKYIcQWuQZBmkfXKb1W4Wxbc8Laf
nEN4emce5QGQQQZqiSJnFIQ9kgxWkhshdQ5zLW4WvSznUKdqvH+wQ3XfhYAnGyYdqqI82wZ1is8J
viAIAKTIaK9r/q+ngTR+qkR+QOrNjl2kpp3VDAuRHcInhi2uPERaXPbpuQ1SOmDORK2Z1XRYycIF
mflsoaNtDD+PUN84jVq5aI/Izt06moJT5GbBHvZqehJ+/Xko7PxiOcs3nyP2Ps/UjD8PQX9p+m2U
W+Vz7FZXWajCM0c8d/fOm6/fmTdvPiuaZ5vMumXEg9Bfxk9vfoulJyaoQc8KYGg5tsCdemc/OBJc
DG2LUDOamikXm7ECbGWE89dKQ/LwJFsf/34p9p8uBduecGDyw7E2GXPz86UQL5dF5KO0xKo/Iq8A
fi4C2rl4qSbLOucSs18527uB1MqOF//ZSEr00KCKNxbeYAp5oKMA2milLPV8vVQv/iijU5F33s4a
5HdjEpFmJm9hz3Zbmm2PjaLpN01QDGTjbs2l6TDGx+PGTe2HhCzxngLln4Es//krhmL/9oa7zBsI
2A5wUDHD+ddfyTpEhHH2yZVGQX4ZaCCejfvJU/bGjx1IAva6j48eGTop6dcDrY1FHu0weQGqws7w
93tu6RX3zePHVcnwdDY10+Ml+PVqZDXNTmgkBubxz+TLv9qxtDGz5jcsl3hWONzsw4o2k5HjZqbW
7LA3wjVEScbz8dQ1VXyq45IQXz06LB7vXB4L2B+uT2qyNfsGK5//dmGu4sHPDBpH9vTBq1p7bw82
6qyvLnLOIWOmlNq1euGIHh+ktm1YNRZZNRbxdmLVeEkt9ws96u7GAa62LIZ5gsmcHBS+txvebYJf
Q3uYUPTXczVVz3wfXwYQZyd4kmiMIeaIEL0m69xbGL7D2uCgEHHEcObq5WtdFSxsYwRg2aV5OkMq
4V9nVYWnUsZ3iaC7Daeq5bSYf1/8jEbsYO8MUS8XTx3cVkEPjXPQ0viEWsTQDjXoIBNpbYcAQx4s
w6gxoMNqLniq6hcK1mDrh1Wwn7PEZ3+fo0M9j5+tOQn2uXrgj8pO1aKNkYs7H2cMbqu85YifLnV8
Av08bkSE20v03lVNaOhiLu1yTGvvNh3HL6lVRifetx/eFbBz4UThQIIQLSs5TI3ozrS5HmXdto9h
MF4ibQlqi4tZxvIgPMdfJWoGjxONpzTOP4RRb52KjiM4nHfFy3zrAH7jY24GYJ2u+YzIIzdejmpj
TO6mL4R4yig7NtIGQu3Rh68HSE8tQGCkBXwcYTXXuyLBRRrmIACyptzFzRS+5EAG3VFrM4M8ILFs
bSsgVhl0217WPYxNzqDGA+fi8aZv1eecu77LzeAmASFAIik5hKr+4g8Tp3RJ10lZLHJR/WHiZVp5
2TAflFUfXF6vB1bBJ7yoNxjMrfMQOhe4lvy5MBZ3WLTgLo40bqSmBqEUc7KFA4W0CKalTW1wYmSW
aIaHHrSyEdpc+smpMQ7htSo200B/L3Ebyf4CeW+KvwZe0T3NlX1fUQZgAPSj82ximLKKZr5toxFC
53zX6ZuGl/SDY404fLtsBzcO25n8lsMXPkY17Nqw7fqLVXW3szVVSOyq2otacUvRinuB35qfHm39
aY62KjO4r1Eery0LO7lpTt/sIjjGGYKDoW2rQplXtiNDCoL4xHcJKXbZ2axO4ME5OM9y+h6ZAhCQ
yR9SSJBsUfLNplmJ/0WxP84+x+fRiEhe+eiYiowviVhUMIhEtAGBgjsjttuqTxZiX3CUVCgJyOcF
YCBDtkfZQE2qFS1pFbXtQ8wP5tZa92PbYDaLYiC7ISqtby+bwg3lHubZ96yLj+1MOiStxnu8vz1Q
I/+YEam/HcvQWQVp3h+FQaQaH874zXWu3TC+KYtZjwD9F8Xj9p8l9Zfa9w+7m+uz8LsU5jipPP3v
f9posXZDyRc4byJgBQFstHVU6DRildyKILKfPH5XK73HLO3DTQLtFUmRpqUf18nmnUv5Q7XrsZg7
wkYE9Rj69+uloJdZFcsQBMbOtHdwC6l7OXSjPccvbZngisfOBxQ4mNgudYNO1pjWKN7KorstdNix
8ad9a+nuXCxMFOfXMCXd9PfLFHq/f7M3cY6xJURUzjK/lSau37bJZKPS9QVIQgL5hGBxBnEemNIt
/AzPJpxrCuyagXE0Q2gaS/0knFZ9LCLxqPqKkqvtvxEFq9dJCSnI11CRHBv1AW/wQzrVy/GdS/7T
neUkJyRDg9hR5ZuH3PomYmEC04iE13DEMc5WqQB+tMPQ7Qob/cRx8AAsprcbg+gTUvG5aKhFHJD0
NKA+hTTN8ON1SEymvPlxIPN4F6GJeRBAINPjp0p2OOXlRnZGu+F2PGVEOwl3lTQTmvaK0vGd1+WP
z8FDu/Wka0nhe28qlsKrXJU4PvgTE05yPYfzYcjFJQ0xQAST7MhJcs6QGKtgH8TdNvc9DfhDwivx
s1JzGfy3CSF1cj+A5dMUiU8Rrtt1E1o2Xc05vnK84fPfH4Wlb/Xbt8fjuMlKQeKd//36knvg/bq5
sTks1RMO/SoUB3pfFwfct0COjxeH1c7NjE0XBTFJNfvIl1/iBCYW//dLkX8oYjhZYngPUA7M4EcR
9tOnPzMaAnvhQAIAU/k+m1t/ZcCkHukej6rBHkWbARdfUp8nf7bWZjnVt3Cd3APHSnsn8ZmWJBgf
zA6KpUj6R4jFHxREjVUp2vQhdpv7zq0hkU/hvkr4MF3RA3xOuyM+sEOahGrry5monDb0T00GnbzH
x5yhmg80N1vfyQ8l72wdTP2nOY4MbKqRc10awDEnX33Ps8jaLU658ywoeEM0H5k50157uYTF1t92
CY30aAAINle4w2CJ0i8d2hPpg/k4OWOP86sQxKHzqwpJtejz6kwT88vUsKZ3MMjvuvkqa7BjA4DJ
niRc/tyeH1vEl6s5IMUHDOtTLWDA/f2x2Iy2e/uG+L7FSFn8SLwg3ps3BKAw8RIUZUzEbKiQBlYD
jodzMWbEcxtvAVVpXEU1bexWAi5Jyuk7uvaWNLNNclNti8iwN2pwqzMNyW3HBs++I5HCi63w2GND
50UO8w2uOE6cnuq39BxJU074UZqCuqAvXYRqeBq7UZwVTThr6uVmpF11GbKwZgE23vmUbb2yv/ko
fEb56aHqpgPvSd+Sn95E/FhgK0ny0QCggxSljoUb3qT33d21HMwwH5iE9UYanmNgyi3ZogxEvpdd
Mirbir1Ah9hL+mZWeEpx+CXja5Sl40MWz4dc9WJVVva1QSZ3Cxaop+AuqlM6V1SBY2oBfyOJhTri
bBmxEB9pdIm1V5ofDJi9L82EU0Y0l78/ZPf3Aw58K98ErOJRzsAb+vUXB5LZFmk1Gdq7obHfdndo
i/Yew87JHmtoycW30q/HYzqWtN7pmq1HSpGjYyz5cySIoQ7qpbHi4BZPp3lODOFtpowO75TYMW61
5NGI0GLyEWj61HnEJpQ73y4jxY1cIrHPmG2ydyHSIb2FukuCoF2E5u3CHnwRI3XhpOS+Sxjxg3kq
W4u6tW56h6bB5CdEJ4anqhPhaQl2dZs84Ob21pXugLdMnCkRx7Z90Z/x+GHHqKJIt9uP0MqvAqBb
V9kEcxyKyyGLAQS0cjTfO8v+vsY6eiqzg3LJTs3wp19vrh+T/myA7QBHHxPmGlEpRrWPzxF2BSaC
bm8YE3FkIUgg2CMkXz/DNjh1D/bCq//3J62H5L55t7kYwUNGyZCcF99UNWTlTNE2POmlipK7xo93
+NXXed0l68mIkAC66WAJcd27nLXrEFsP5SI922907od3lE7x+9rCxfDSgWOzaAC5Wgn96UMbYJ/0
+RBTWOnidIGKxmIdmbtcrwNl3IUnRUotzuN2W4nZI/vgrOqxBAzklerBtPRRyggj3sPh9MMOiXWl
2wHsLFbm3ISnujH5vLzuU9mF0d5IQaUwYQSHPKfDv99X8YcvSGvTiDJSP+gfG+1PPyUwQwMwukn7
J6aJXR6YamSRuCYwg0h+605188JkJrM3i4MXm6SyLAkoG92q8tgbwh2Yy/4wGmimQavfDds1Tg2s
642fLneR3YnnkWWI2UxiZ1gl502j/T7nvv0Cp+edn/K7/uxohdxi1rLDO6I7AT8/FSxaFjxsfkpO
7pNsSzDtMmAw59zOXtj7sySIbtqoob82wViw+000DOPj5DEtIaGIdJ3SAL8RP5dtG5xqy1hWzB7Y
t7XnnGA2Y4LqI3dHaR3s8tLc2EE53WRg01Zwb+Q7S7kl/vBjUPiFL33Efsa8vdm+PCCjxTQgpuNb
MHFMV9U6lOGzQ4KMIEJxK0C47kqMULsqof3KgKndYtFm62Ocr4RIk9ts/groTllD8yrEsidxbrFH
dQI/LthS6r5tn92X2WMp+3Fr4pmmTACKtFjD7TfPJjGQh93HvI4hEU0OcVcvKuDCmO698FCrMMxF
13PfMmhkdvvDsoCdRetkDRbek2skpCzSm7zIvQdMwyxdMMc3rODVBleOf1U26mXMjKs27OuL6sSr
P1btg4QShKq/baegeZDEhMmvHVrc1tceQzauZpixG6k45M4OcMxFcP5Ei/ZVd1XC2NgPMV3uLjdf
DDkBtxqTKyFbc9e4THzwjaNtdNm2MoHQAsB9AE+BoX9qIUaYMCiqWpKhByqqg0XEGfcBrbo1M4Zc
jGQEQJTM1K4zFnh3P7IdiLpuA5Um0KIZaAb/OulAFUOTJQA/UyILNRSvBpV8Dp78SIw5PUIZoq+A
NbGvphtq8R19gBVzOpxXT4eul6yYdmWHypnErbk1iGPclmFmbkva8cS3GMmjt9NlcM0XLCXE2vLm
aTB795zQuihkmF51RfPka3co6dLqndOP/4dFj1GEJlxKWwKp9N5UFxJP/oRHgurCwsXtQzUHqzy4
Z3x8NpY3SVIexYUu913fqUNci/yxVoZ/wnYEz6dZNuQBzEdH8QLj80p2mHWPjkSNIav7lRAO+Y0i
qQnBty3KWY+nKl33ALZfE0izsWWK+ygz0T0wWkaz6ezBFxWEWQpY/6jt6zJA0G5A+O/qef4elX16
B+mMrObgY/YzDq2Mw6OD92plFpBrx8nHMgzuLZubK2Trk+wxNeeoCTeRAwTeW4ZdFpnlZ89u0ckt
qE/hWN/2PhxCgW/vKul7OBMj3DWmEp3oYn0YqqC9uF4dASApx22dRI9KOfZ9M+j7pfqTg4H5Zdb0
bTeZ2n07scSorHZOIikDpr3J7OMSv6gw3rb5uLx6Fh4YSbKUgCVhz5Bu93l21V1IvODKpm3wf18/
ASBSO/oW270p3+xqbFtp2QmBGluTIbMZSMnsuyRggaEbNMAddOZOvjQxRE1JomnMjZulqxmkVoUe
IXW3OVi5Kxk1Uh3zERlEVNK95eAEc9BmdNWkp+jIvKs3pNaSnZues+mbmN1wC9N5eGdf+4O07Hg+
59nAti26aUIXNz/ta21hzGNB62wFzSbZpn16gXD8oUyrj70TBiz/GgeXTC7jH9oEsY+PjeDbtOry
8BUzU3zndr1P6j7bkm7oztiIqps2yO98Qxw7/XTGXHL2dXPc0WMAZE5lDBWop31FUswgMMfIo/Jl
7O3Pgr20JKhzCPRESXIDH42oBN7os7bM6NYhA2Du7bFY94XrQxbq8I4wke4xZoRmUwqyVf1sHxDX
r9AUizsvGNoNlQm4bTlvq45c4d/fA+v3Dx2IoUTVlY7rSbLwv966BPdT2aW0S100jfU0dZe0c18i
Q2WbbMwemVJywl6orZzuJXSJa26TbmL8yvyaGVx8YQXLO1v7H6o/LonGLcc5SaPobaMgHuNxskey
V7MdP7fL+BzXNApwxSB6JpjfauLE0YSVowwmtRoN/PJ+MMJwz2sujKjT32+R/fvu7HoM36K5j85G
Dfhmdx6J12MJzBFNLPReLrjDmlZODBo7xdlHUHnMOw0bcsrSJ9uHnavQzL0u5aKzsmwORhiTTOcI
1vvZ3mNiBtkedc/ABfuutbyjyvQ4Dva/BuL7NgoLzpStT0lo2OjGapWUibkhLgE1h9kepNHtbeyD
gnDLu160d0SWm8u0TA/v/Gr9q349X/Kr0ew8j6/KNZ03L0bvmfBpQLNopysAmQkTm+szdyoZdr0e
bMIBH9xTFzfIYsR2jLLIb8pY3Q8DM4Cmuj5WWfbYL25+nUeYMROkrSMuuAXKSwpjRlFgDO6rFZNX
9XvnGdmeMRcxVv3MivexMxCtCZZx++Pn2fPHkfLpnU3O0jXibz8RHp7lI3nqQ+Wv7z7tjDKp8iZa
t6F8NSWq+uJNNzPeyHWipfJFuRcnZEaS27Ddt6r+Ftj0zn583wYO0lXUsG21wTBsR08dDcDDAz7m
vz8I8fthiO9TSpMUvF7fxJvDUNc2ZGhHJCfyEE8oEPvYdPNjJtSyIlmaETRYm0mCwsiXWArfXDEh
5xGf8LOlu+gcJQm0M54hSxmBOWVOz/SjdGY8AcwoKfe5L4bjFBgf2dBOf7/yP3zIknVFd4H1ykyr
9Nf7a0aEg2uPD3lRZCBkojDvJjEpDWxTYAem8qaI3Yuv4AVqswVfPdkf28MuUp3suLXf+ZC1OefN
8+Z6fNPT5gPJQ39zxi0SzdV3KVDJxGl0EFnRbGJWBU1V7NmzdWXgNF1Nhnwk4LhQj4jXRNKQ+nFM
+9Hph8JTz8SLf2hA79wtvUn9+jZKLk+Yupvs0BN/4/hh0BEuUt+hmzyFFhlj0mE59G366C8husie
0w7B/oLAB4VPdRx2NpO9FtN9/Pt1/LCevLkOEOMCBxS/m7+9ed+8xUzdqWIztYfmJWSUBW7ZeLpe
plbhCg9KaGoWyq/rF5tkJFTmOQBVY8Z0gaCcNHHfsred299Plm75cHjD703UWtU5CRgc13Chgz1W
xWEV0fbam9azpOAB8H+e2VJXeLVI+TVui0HPZHpkM30wDANx2Z3tfZvbV1CBqrPZSXASBVk+VQTB
sSych1Fkd4uu3K0pui4Zr7JhzDYsqHBAoy3rRz90TU6wTLBJw05n3lxv0wDZp8mHz3gMldj9/U5a
+k79dicDVhap3WT+W0MGtpswIZdICr4sy6P/HEoxQyTatB1yKTJrxYQcEIN2eTIn0yHlW92GnDi2
TRczMczJ2nc+gB/doDcXhLwTcPxHWuFNe/sBVInnT6ZkZ01Heo7wYiuwfkQybK5EDx8RzCMkmkaa
xNRrdrZUhzFvmW9l2pwixZC8IgXd14n3NWrK6cjZLbqDLsmMCSc7p23ukaFSkKV8Rp7NZUFcapzb
Q2Z4ty1raYbB3+oXcfAqMsfS7js8N/elO/l3CwErRvIZAAfZ3xZDxk/QVMo1cc9PTkB8wmEm912B
IQ3k3QhJOgZQYzL+aPP3Zxb8/hXyrERgC2kLbVV48/anyWwtaQtgeildct7KCc+9ZSVn07UwJUN0
anfUGvoYUjyoxaORNjls0/NwzJu+3RrxjO+JcZadrBlU2wV77P8aMtaSXS5h2opP/pg7e0oXzNmL
/x2hzTqauf/ZLn1xoktv3gFYh2ybYO9vs+FlqBmcM2YyxbkPeSXs9Hk8mWn551KACF3FrdNfZtmd
MX2B1snG4gyMqziP5qKJfzM0jLYQ96PHn8icsu6mT9WzQl7ay4jx1rG/fO0ctR/EcNsRFN5FrbWx
HcYqMUQi3GCZ99Zx379kRMBILWx7IIermsbw2RL9c+2WENU92Oi+sUrhVxILbAhSyKRm3F30rITr
nBokINrj2J8S8NeMrkx2aQyIMaeIsNMHwcShEGXqjACFT8ZvDkxFbk8iA8b7OW21Ul211S4oA/Pq
n78wwu/vj/0PCoxv4vb08G+y7jlv/XiVU6dBLaYIAuu9GdPV8cuvdmXcJKPVgHEIwDdOxllVTKVv
e6qwpLxKqiU5+Zwb/FSt3GRYzljH1n3D7NdufkiAVsWDCO/IEe3taKmPP+RDeDQMkxea1wqh4+8/
wtL76a+ft+6BCIstl3oGHyr//qdjEAYZkTUuiCEMn9Ue7WU8tgAa5CzKS3IwlX9igvv9sBjbsE/n
azrX5W4S1Kru5Uf4lssMNhmKL5yP6gVPYsEMNP/LO1f5hy/Mg2rBg7dwHgHR//Uq447VsBt4XcpZ
U/2M+SlacAOB6QPHWUQTcVD6v6GC8Z+j6+5LvqS5DoGQMYjpnVum78ibO8bkJFNgs3UDFzfrr9fi
NQ4khJqhtjiTGL/c7VwCRu/83t+bUywlpt5Stb5uOz+WnJ8eS+ODvcwGGYMbM4GgcLDsD1Qa81XD
GENNaG+2kBuds10xMCEZPD5MRBJzHFdNki+MOwjz78HYhFeZHYVXbUZtXYj8RPs5B19Z1nDVbGsf
UMT1RNp6GJr7kTLnCibB1zqhJ9WTz2WlrTFi2qFASZyWL7yfyRn3HI2MCfoy9nzG1uVTcDajQYcJ
4T6ZPf2yJKUXMZhqeF6WjjC7ZZ/E+NCF2XC1zH2ykyXRpWnCke9wQrF6qqkygdAc5J8YWAwTpOUC
EgfARZjtppyXzck76+gtKalC73lOSqamFjVxKZypTRNu4ikajkszfbYb0zqUII5oq8MaTp3LnPcM
lsOkw4IWbqHfA04r4hNlUnS248dYdZiIME1t8kA8dyQ0N3FYMLTO7cVxMMx7N0epBAVz6UvObGlM
hjVg1NUtYJC7pnUu2CGiq7JdLkuJU2MAJc9MTS48hyZKYJCxH5l/GcvJ2PiLQ7A2o7sI2571O6li
8mMnepD1cUzOYx0k1yP4DLju0AKZh7525vRmxPN0rMLOuBDVAAOgOcmwbqxzknTICwn3EyYVFHuo
JMEVHwUxPFUyt8sn9T0p6zyRbPBE3pxiozbhHvhEb2249Ahq7smmaDq1LMCRD/92Fm7Ec5yK9z7f
31cZvTMSUrV41vTB/TfK+zzO5TRIZtZzfPwELyW5cdT4sSWLdOSIBQ/0S8+UidOYZjajTsmX5bI0
rvKlqzZNpnhcqTYRm3TZ8tQgRw0SEoyTJJARwe5XVXdFgzg9QG/yT7wwIM16gqdEUr50zIWxOCGS
sjUoFjyfuGQr9/h+rmNgb9ftmJ49BQhpzDB0r5HxX6E4xUcJ5/Lg9OI6kYl5YIzsNeSD9s4IXLUf
q1MpXOtK2P2lZNJf6oQnGNHRKS6+0frQ8JG5xshlwhCLa9e6CZuj9OPw5EzZcI4zllC2ZWb+lYa4
YTCkfcOQE4cW+XXamuDxlri6tmRbXStRf4ZwdT2jEmKCmptj5jZ3ua0+md287HVgJk0hNhRQhle5
5XbAC2HsARfb1YyFycMAhyNJcpfCuZxd3IkYoPrM30D2PoYjCrPotGzXAD/IcShtskCNh8SKcgTv
CzRU5MdWTwioiXNFS4GKhQSOucrcqtaZaPSDk0SYGa+nWt5bfoUz257LHWM9LUTCaePWAUVd64XH
iVZy3FjuuebweC4wIGC7POcTc2RDB34Ooz7Kd87qtm/9JkhIW6/QKEN2oHXLN2u1bKJ+yVLep7oZ
QmhNR2tgslxlfegE/Kmhk2tPLV/iDk8TCbtZ9zCybZJwVnEK+YznW61tJp8RthyOROliPo5mZytY
BRWqUp1YX6TNOMLciHSmme5WzTtexREYY0Nts4qWeAuCE+IYaNO+uWWmzwNl6NcynO/iMHqqSxz1
arhlI9vD8b7rpnEGZMQ831Yx1tyOP3gkhNbhC4IV40XyBpezi6gT8OrTJWRcWpfvjYWnEM2tsV6c
alfnVr+bJ+Nr19Ea8BSLBjBIShHS+mZJezQ1DcDFUJxlFu+GeCR55bl31LdMLF8Oflc8TBDeNgBz
hMYN0cM04IJNj1UYfBNLB0qkC8kphrjXUs/9IiGlgntg/lmaUP07hDVt4mSFsj/bNVA+QF2jye3B
MtA0OCZoYgK97Mic1NXDXIxbA0bhypIhuLE50ffS/FT3vU9FRGLbiPuzT4rMlrvSxWMGL+meMw/D
NxSM4rmOqSTJk2atT3YFGS+2nZcOblZnNfORke7rnlHpOiuZIr6ar0uu3H3EkBuz+W+Ozqs5UiUN
or+ICKCwr91NW7W8fyFkRtjCFJ5ff0/dl42Y3VlJo4Yy+WWeNGgUdZ8UD8cubpZLUCkqpUG8YN/C
F8jkpmJcHeVubeJBdA/D4t+2fn7OKkoaIOfBfYHQjKfxxkqNKygjNqmGXw7emXDDNO7CHPM8TAxE
aeDdkgQg/kjAYqqYSaxs+aQOjXdWoA8Y0VBNFFiYfsZt4fGnYvE5FOaA7T3vDgPAbe7UQxTneIkN
o7wFJ4jQmgHOqY30LrWNL4aWFxqSdwNgpy13ObAuzQxgAgwU9eQYNLt03QEcX6rhJDuO3o0cgggM
yUcy+k8QAs9Om30bqX1fLq5gUc3+FeGf0xUPPCQfcOGqTWzt4emVcKQKa9P74iXuSHBLSYiVOpHf
CercpmO588jX5iPhIuGFmHvLN1Okx1zWtCma0PaqGt7n4N0HVDaSjb22E//UIeQXRyn8Py8fj8XM
TYbaAIq6yius5BqSZQcFUyB5ZknxN6maX7BTvQAe6vzkalNKiHxFlUAImmmXpsldYuVfFBE8ARpc
yBIzXOn42EXH48Bvnhy+/zBnDt+FIwtlF7wvxQwLbua8aLmgG3Hj/9qNSyaaitjebkgVkI30Jzvf
WHV+gafnEGD/TNfqZu0xGfhlfF8I9zGxJJef4FKYlJqZiYVo27l0FyLPAmE7JjmthZaNBNrKNWXd
NFbaNdajP7nfK94Gzq9A+1KfWV0IdLm5W1kT9VCshLaKaFjFHysAwa25UoPVVj2OTYn3pM4+SeCf
U8o1/39d+QTTqPWDLb2ORKk894ZoJ2axQL/K2fgXxlC/fcVvvAeAYelooxc/wjZ+5uW55SFMIph7
eHmcgeS9mWwyhw/DKNVd0vZfDX5REJH/CNJgBiNSvSGC9LNOGJYwTzf3dR/8uqIioO2lfpQEfHEh
h12dQ0rqWYiUW3wY7czHIh89XJvo1uGXwUsZ8u+hyd2h3Z5Punhwl8EEwUyvd2r+FY1RsdyWHzLl
287Zuk+LHh9tYe2qBADMWORRXBUPwiSnLRpsMlhUwb6u/7phpXjziJ2GVgVRn+bC4R8Tz192x2/R
tOs3EPSXWaqvmRHdJhNvltF9DR2QC07lHBjH36Rhxers5bZitSprnItxwQdNnO0QjM4/tznMrjFu
qepgwUyKJ7Oxzn6VPhFrfwKW4WzLjlU+mLm/5aGCDtf8mvn8KP3utaIjZwwM1PuVMy2+5hvbzG7a
in+t6fNbz1fuiTGU4M4yXttGEGOGDLppAuPBbvzjMrHcAnuVu2tTGzy4JgBBagA8G0gtDSgaaspI
acDf5mB45CMF85AXFVWdqGsltiGLiT5AunqL57enqGJXy3ogaccKv/fDmfFzTVME2DfyWFl9gK/6
4BX3Rj2RLTQqhtdr+dR0xv3qamZ+CyrPcO+MAQqvMlPgykH1neYwu9EMQ3ru/agO5p+mUEfc6SQy
RhLewE951/P23gjUn6IoJTYFfEdnxBOVnCsHPqex8KTm/gTCpn+mfZssStxgxWgY0fbI7GhDP1no
Xwic7WcPbhJEj/KQBW/NEOraDLx9KcxFTJZMJBahQQPv5OHELiZusaUQ+NJA4sBDtV/CnOKVlGdG
eXB6AijUgIQmqrLwUAUz9Llx39gJfIOJf17qJx5lIjFjLz6spE2ybee8GapDr7OLX/LDGOkzFtN4
3U4m1Ca+Coz/JJnO//8H38vuShGtK0cU7Ui1Q0zpFs8An9IzJ+kfDwoAuAC+cGIt0Uy2YsMp/Wds
EqKSU3mzpiLR9vgFJ8S6nwmOwZYbTmFvAcOl5GDT1+EfMth5MuNnoAZEKzGquAZrQQk9YVP1wa0l
h5tpVbvZ7bC+p3d+bH4oWEKsk5BbjdH9QIRDOaV1ApEQuL1q3lzXf7cW4lOZtYBegCvOu3QY8uGr
ruh3nD0OgOHSUZQL7ggfBKccZKfCBNaL3lPRCVPeuXbL82wl1TYIdpVCMOn7leGckz86JZ9wRqEZ
ImP8GkjzU808jFaSTnwRG8wE7IuFyrEiaL4c9CT4u7igCW2MYfdexxjozMU6l84MDWuVAAxZVZue
RMzQirdeLp9hGmc76uXfJ5U8U6VKM1iVYqPjxTZj2DG5nPm4kJAmy2yOykslkK4EZc6BkuYbMuIu
gRgmj3G1kJCD8jusf14BhG+w1w20dOjsM/hMqMJbCnSYeNntZS4mk0IV0ood/FeD6pxNPuOO4ziE
C5W3O19LTmgcERYR/qqm/TDDud/H8X0XkAcq15TLs5vc5UPNaS4MHGg6j3JUccRV4rekaA6EERuq
A+GHTebij5174MD3VAD/U476WqH3bMuyfjccYK19Z0Kez4KXpicEx+tHVGn6CiZ6ekbXrfaCOTNw
iQJq8i7z7oYseep6hm31AtIZ6scugcobMe7d2z1nuNrLn3ocIFs5/KMleLwdw/TXXm5AjOrzg3Og
kZaTl8ehNqbRMgeQTnfJzUrn1M5KKfaLfesgeUjx6JQB5RnY33hOMyt8S2hPH9wRstPCZ8h19hXJ
9VqV4RfwUU2YMANi9Jx7wkad+pAUTmuXX1OILQ4k2XaUwG4KDF3MQ0Aea5iHnZeAP/nZuKI3sNjp
WLIRHmKAs+YetzYy9KqLHWfPotDHYpvK8tOwwmf08/zR6oCuCPbQYDGeK2lGaVspAH60nAMjp7BU
LtMhaX4TY8J8LYpHa7TnKFx/nLb9E3Vm7oXsNKiUlJFbubzKCRihQWypbJo2a9VV22mmgYezorc0
u9ChEGzqU84vjU9t+ySA7CDg7P2MFY0FfYOQglhcO58Se13KsOhsB6rbxpnKgDhCgquSAQJyiAJg
PRQtyLCZUUnkue65Q1OPkqkUcOLHw+hI8+QyUcnao0BRpxj0kBTC3giPPu5u/rNMilGTxtsrYkM7
Lo19JKfPpgFH5i3cKI1l3MsRwxE5GIrqx582SdO7tmnh8QVUUGGz2aVzUVHY7LjbnthLm6ojM+/x
UgPcmoZgui7zN6PiZO9UNuMgBUbFsuksmH2qU/365Bbwc7ilbuzFRUhqie94jnqPaf7ZEFKot926
HK1VwE7WXt3YfmAu/gbuiYIcXfCEPHVr5eYrqtrZsyR0rmRFyPF7YDXp+5LLs6kQI2weuqwM04Od
FT9SNzqg21PcYs2bwfyZYp9+JkGNhV27z9Wc/fY56FK1hjcOFEw3626a2ePEDg2Uk091mNbml5vQ
XVPYcEGkwmU+wx43VP/OX6w2sigcsPPP1GqbVB+E4P3oBdnWBNtgKL3PMja4v7sPIAeTjVAGhCS/
ufZJh3uMj9qXQFv98MkYwgmqDwtE613SlDT9MHWcRxZcYDZK4iCpIpuwJoVJz0huYcXiDs0hnlV0
NbtfwpUx18U6i8A4gcOEysekmvKcipf9WTq+2ia1/znnhAhAWieyj9CQ02vMSKduB2fnVpI9AjB6
ILH0rS7VEwFSttFOC20ilM/l3Rd1jJRiV/JTmQUnIn2FS+f5kPWSflboPtK1/vIUNbMsshaVi+V2
XE6IWvvYYl5Yj+1f16fggs1ih6n4SB361iqt/RoG/CKlfKM1Z0fes9/7AeTSKl46bmanviVJHsPf
h1z+XqrU5goI7JL0zH0CvmHPCyL3o+N89jLsuU9ycFkt63vwkaj8BRwnzTwUPhGjY3yevq0QkMyZ
iLxmlaoBDNbY6rggixEOQbpPluRfn8DDmcfgKNdV8LHnH22RHz23AFk9PC2tepxdQZMhDLvBXajb
s33yyOZs3OQJVJqCKUiiSJKmqXrhMullEzkcGtUrb5ZH055PSZtxn657uJeA6jMwbWoads3A/lt0
1NCx444CrH4HKW6fDD3Bjo21uH/KXwHwNTQ/uZO4FO6Co8QK3MPYzIdlnBTEbHrCV/VQWPwcVH1x
M+cppbqR24UCvtiCHTjk13LNze1ohdVZ2onz2oThv4FHC4ayGtlA4dGRtE+BQgWZ7tRCiFqdaaOo
O6fs2cN9QLTAZDtoZyybFF1gJA90t0Z4dRywYEqaKMdvJFr5tEXu37oWAK31f7mirkHh0SQ3zPt5
YS9NzVAeUhLURl4A8bKMCGB7uxP2VHBVNl4SuyVtbYfP0B3mbewu33nR3Sfd+mqPeXno8b6C2cWa
HqeKAl7bv/U5fiFxM6Qbl5UXju6TQdrs7UEXEwsJWRHkUwi/kmP51tP/4wpDrFKHUXiPMFSLbZbf
MTCst3XWWZd26W/DZ0twM7In7P4I4fS0QPht2+ElqZnUJQJo3LJuxxIYX62QOVNe2rYh5J4SpTza
ko65oQCGkUmCPOsThYg86dbyVVAc3JkJ7o00LOjDlt95aWS7lBSPYaFG0ndDieBccXDJHtuGrzw6
rCFzccjFMGmG3Q2et7/BSWFVtpDufNBI4VTrPrzmOrVcxJ3FUCDB2PZJ9YDTx36bJD9rGi4ch4H2
qCZZLsL/Gv0uOxdG/Nlx+zzFjG0cg1V2rqkPntTwwIb5GWtJonBhuDoSuhPr9wHZ8rmvgu+mAjHP
YbkK18+piR842YPq6ZOzwhgAffGZOSdQ4xry9jpiHig9ti+OWgDUwvirEvRUuMW0KZ26ALULFbAf
Dk6VoUj61FkZ4sql6qUyl4n9pSbimPI74+hjZ1iVuVym/V3qg2VabW6kwr74mZHtE5dZjJ9b1663
HhDOAL/i0uQxIQuU+mcWSBLkCWoglUAEhH4dAZECGywNvWSB1sy7bUzj5DTyromtb0m2ue+T37Bm
9OH0D45ZcvwqoyblekUvzuR19ObSNZBOQLuAFvLnBa1A6TlXFGAntArnXhjrA5rnsJd18kWodjmA
tD9VlXE3S/++sRR8L5BSOPLrm6nOFDLMltCjPmbv1oqPep2jgKqpyIrz7ylrvF2XJ1dFNbNgvMQ+
fd/PzkVOo3NlMnelKi/DR16cmrAAumcEpCiSazX74XZYd+Cn1UGY8W0VGpT4BdiuRfxgptDZOQ+V
/JyHfNCrTnenzGo8sksyxvWDGctlfgqcJYNv+87zVYo9Fcbc4ltYGm3XvlTWrHOPtPUObvkbhBT+
uhlPr8WaDy8aY01FbLbr8k0Q+I+sYd8tzapUssQV6oEsTITfUXFqr4bfvJyuvvSP9AZ+olTZt45T
QO8av9GvzWNYMZwBGrjiyaYoxNSM4pm7v6s4PjaxSdsGY9FtyK9+lR8Y97iCGPtgHX64eE572xk/
bbUqcthJc6lnUV/ARnKRMexz0YB/GoXmlJh/Sv9tsx/+tYNH23Yr+EgVxhKz2TKlJbXfZ59D2fpX
d4AI3AjlEzGDGtjL+UaOxuekaTjC1/0ifd8SsOm8bV7nry6GMh8M+c4TvLsGh7YKq/KBXDJzchXg
rnsziiSL3Bg6GpWtYNq7/dC0X7apKA2nqXjfegLFO46ssIX6YAheSprWlQ1k2M5urBYdbPaGl94u
EMTg5pBc8U0i6bfctHQNBFjcuA+Tned2UySor9lCUp4pshmnTTPbD+PgGxeKB2lem9nOKH4XR5ks
BUUNw1H3N+guvmoLYM9Av7IaVvCZa1TYX+0FECz/Pag0e947LehiLnXov+YTOnhr6PCV6rJHO2+o
O/VfHFqvzXSbTsEYwdMGTxfb9S5rfCyEU39IUMEoJwhu3L67yfBer5LFAEcJ4fN85MJCg9QDnaJZ
ZCYGhhtGTUp+hro0NkkN9lR4t9Q5f/hAcXBB59+css2zO6mZ1t7OpA935k2zXOvWd9rbktKFQ27i
UKg9OCYrkce8RKfgYuhv2s658o8Ozkti+Gfbbn9nLy/3PXS/bUlSbMvIFSklrRE6msHbUzD+7cKj
31IIzPH1ENrmI1vFzbowfMS53gbew+BkD1lKmibAolRhlkDng9gIYr1xmK32zXpWdDPnWbg8hk5z
8i1WYrpFqa2zUMrAkXbRAjZfgAe59Qvk6jy5o+673Bum2+5TBcHarOr806ncfNv45UuhzUB90b0b
1B2CexeGhf1dcAR0w30WuFdc+id39n8GDxB5KOXWXvNvchmPc0/xjpan2ETUjSDbxun50apb/B/J
xWbnyHqn/tePgMLbiJbqT8gMoNYXJnaMGsUNK2QUuGreDuRejU87qX8Nf+2Yn2C1R712tKtcHYMi
v4CbB0I6eU6U9lFnt5TcZS5UE4otJVJnnTrMSnqMc770zt6a3pVNe145jTABkXTlBqBue7i0TotC
5tbzbela/8QyfIQZJ7W2dDx6lZYj0vtrxsNzS4XUW1N6n2wQ9MaE6k4KtgrV8Yp5wDENga5LJ+RA
raCP8tWF5DoIC6WtYeGA9F6zcrxiMQGFMTpVpNorPSaHmICmVResBR7CyUBXYpW8lP5P7Jjg+mKP
eThON186JHFcThAkeNGLM2BIcXhjTndBHlMb4lbGIYft5yRwKiqFqUv5xkMzUr09dnyHYEl/ahro
RtHC8zMZYFQduRWsWxoyCxnTGOQfJT3u3jTyL5oHnWMFAonX4L70Konn25l0WfZb4aTL3pPBdweB
hrMMN/0147vMEKC2HLD+MbF99mzDvuDUYWcquqjzHfIuy0cLypMEBLtsyz4+UocGoYcqms5EvK19
9FrImyp8cvvxpg/OjTNyBOZ724acOcjXHAkd4tOWjAKMVGrwX9Yk4ZlwBubKL63XP9WFNo7ElJVV
Fkn9acoCVk5sdEzwGIWGzmeCtSqqYbfznp6VOxivWIzhX5BTJgCmWt1XbTEZIIm3SXrzOC24V81h
aE9uA66gGbkvZyVJK7fKCAFz5NzUTo5eTRquc2h7SwUNro1tvCwc2mlo0Y1GdRlNlcXMu2FfK9Ym
cmbkElZvmy8oE8QRKtyx4G9Gik/h4a8Hi0UGMgqTULVfAqAuoJl3lscszNXcA9Hn50V5CbY8Ym8U
CF/CssIZlmDrnWiFSHkVVDrFJ3TxOye1rqaw37NqaC6pkcybBvagAYOw7IAR1hpLmGlAYQ6psGh8
uZ/MxohYg0+jdc1hGjYabkhOAI4muENQlW9SLaj206ergYgZZERTIxJbh2lOPpnfSuMTLQ1SpDTB
Pg/pcGaJ+0pApZOPdW8sf9rNelYRayBjBZkxgNA4QGqMK6q0rAGaHA6wjSed+Jb4BGpUR31dn+/H
IXybTTYAuKGDRkEyaDUvTOmPnsZE1mSXfbiRUPHC8wJJss/KZzu4Sv57j+tqViOfpLrQGwJlBokS
O+gJOzS9mkpc+h5nW9EfLGZOoD3QmFGN9gxj0wgs+iMae5QMITGfo7Ny8qzm4OJ5S3o1YGOGMDJ7
DcucNDbT5ebKXe6fq4GarvS+29zzObKut0WcfMxK7ajlBJ2ncZyEWhPOBcFfq1GdpoZ2MrxDN9Mg
z0AjPfFAmgeVeg8xtM9SYz8RupgweKbAOJRzAV/uuB4AYNG4UJjlxb7TCFHa8A6WhoqWGi8aa9Bo
6A6voUaP+jBIQ1iknYaSIoseB40pdeGV2hpcmhjeptco005DTfFonTONOQ3hnTYafFpAQO01CpWy
mo2h4ajwan4daKlZDTZ11TlCOKqrKb5DKpU2PmgRyEwfqUauOshOmwqmgTfkLjOv5qvQgFYOWg0z
vZMEQMMI7WhrlKuTeMwxqum5CIwbA9orxeTP1f/4156qTUcjYYXPM60hsRj6yYm06Q3vF0uORsnO
/0NlQ/FCOo/skveJRwIRAv7snHJVKXlY+MUQ3+HQZNX/Alu+Qh/q2bSA2PbFcM/myVA5ZZrexsGt
B/HWgXzbUcUFMi/YDhqK2wTDqZbFsC0Fkqqt0ble6u3cuYyy+i/A43FINWS3X4YfT2N3Yw3gBTZI
ZB8m7wCbV64vc9E7xzyJRMCA2ykJgtLiQMYl2PcOCgOhyccBk83W6SmYbfpP0oj3eGBIt8IGrjQk
2Ii5Jqs0+DXrrx6KcKlxwoTj9gt8YcZjTHOhN1hKvIcaQYz8+Adx4ibUcGLOQCiPGljs2kFHMurk
a5Rxo9lhM4NhDyLbdnQajx4ttACNQPZhIUMKeSGpRwUrlOQ0AZcM4op9D4IyB67LDHVs02u4Mvly
PnQNXO41ernSuq1vcXshEMVh839EM6xmRmeAsTS+GWYBOeb+DuskKtD/GBbvodLI51zDnxMJBrps
p5ecA0OmAdErpOhGI6MtDY9uoEhPKjyaHKI3QNKRaDRqmtBkVGr4dAk/yNc4ahT8Hf6VfQCnOtPA
6hpy9QrBOtMo6xmm9VrrrQ6EfKD77KUGX68QsDONeQ7OGVs/8JJiU6TMHLn5HQPpfkAR/QOGBKKe
6HyAtoTZe9WwbRF8wo4gGqYx3KK8Imd98P+GZginu9PAbvqxjtQ2bmve9gWitz8mA/NzKOxpDMvR
4R6q8d9i5li9KKwgA2xwWJIvvHWHQUPDGYAR2JqLvRDvXdo9mwNCdI5fdONo5LiEPR5rCHmd/lUa
Sq6gk8MkeIaV65zjxP7qu+Tca5B5Wc9frYAqSRvi3F5X5BptGMo1AJ2D+LLLYaKXGo4eW7XYpp1z
EsujNLo3DGq/NX/elvLQMZ06ejlsFkdYjKJIzbGyoQguHuj9MhmPc9N8lBgBTiJr6o3kCKe/hpOF
xSFJjINnjze+ZRDUdL4tZzrkyH4d9Z9YSOqECj/+fpoXv61D8nCIU/bW7kmF8OtxSCkIATWJDnPq
6YO5dJZ5yNfs3p1Tc2eYKOWpv8BP90VJKEkMG2GVD8pIdgMq59YVLqVFK7eWNBBYisbul03sG+cY
0PZca3hMG9xPbEAbSRlZDzcycm3a513V76fpbfYWiGsWN7NhLQ+q/xYT77XVdJdMMM0ka51EaPZP
jPAxxFORqsbuBoJYneXkBU0n3TISP2Xh+rxI8yeudALDCraZP5mPoTQuLFWc9+iIgH3yngfdD+HI
6tDVV3hdb7S3PxQDcpGJpXdT2FQ9dJSJpoLfhKNfOKlo1AiGggk7UheDCEoZhhQwtPhh/mShusR6
KsI1uc0B7HmlRF1hzgmFhTpJ3z5xi+XKo3SKOfaoR6c4qQA8H6Wr4j2aHAh7CmJ3iRbOZNPrzGjA
vbjxxoZSREE/EkqIEybM7lfxnqcrnTUMBelqY4DpBQ/+xDmaHAOa5cT0MKT13MPfxNwvpVuXaHYs
+IgbZx7IGbRHh4Kow2osP9g9erfA7xbT4AUDJ6Tf+Oh0NFOUC/7eIkCQosEpxGrCXZf1JSwhmviL
zXKN9EhruoqYcZ8JwM2M+GrSzGppz4ssnqm0dBlJ0MvuxN5DQg+fOwwIaIHoONKIwxp4N0SnccxO
lCVPtCOQifvxZL3H7YwkgANoJ6ht27Xhyt8SE1MiVM7JIYCedfQlr7O57/IQN1hffoAvDHi+wHn2
UKVE5fLKgJEc8o7t1MRTSzcYWKAABpKPz40rNKdoe+bJKV5ovaJ0srY+uR8ZfcZ+5fECTkN5DrEW
RbNibpRV5qvMYpD2VkG1HGt1S2kFpV293MSyuDNj8cr6e+gtiG5FtXw2IizwY63+Dgdgw+PJej65
eGFtE7GX3pvHUdTLIcYxws2UZjBq4DEWDADj5YBIhxnefRxSn3vuyqPVBLcczXrmBWW478L5Onst
zEDFiW0KX4hxgUfJ2t3ak9wXr3SP4nzKan7UkjuRzt1eumYKzi3VUKSDtjxXvMmoI5vG9K5GvELw
93UdrmHpb4Y43n2I0jWipqoPdUlhZUGICRBfhSUJQ+FoUVpMHmLbTSvqPYU+KEj85eaN4WpyUDRd
pwvT8bJ9tSii3HOQI4C3VuiGCjuV8oojflQeehs/ZeWxl/QGApSDE061S3Vo6/E2nEHhcsmydjNo
HSzZkNbtvtwms0ApTtnsY1KsEp2QVuCBiSK3pLgPeJv4bJOh+ieM5G0SwT8ZcyWyesZTbV4/d5hl
6E5uPjzmC5QHMYcOjL2Xi3enrL2oWFQ0AYpgAm/G2zrAPybhT0UZc3D2LMo5THxNJQQUmkv4/SVO
DRQptbUbrx/3bjXiSvSo7HLnKdZwWZwv2G+hpx8zm3cwplQOmkTBqaa+K9NBbpmH0dyBdb+0a/Qe
3toUjAr+DMaqaoxv+6p99xMcG0lhMzRocLBxDcwxfPBonpi8LZsWg+zeZiq5sUTrRDAW+aldP4ua
SRzVhJJoM/eNGQjv/l8qg2zivQ/zzdjAzE5T99+Ud8dRFEzWu46s0/qG1GJth+rLp5RwM42V3mXp
ifOaoolk4e9HZUUVs05opJ44zyyPtWB0A/0NJFYm3B1YFMZF053N9Wtj+gK5gRs/Szcnf9dvTwJ/
Bpc0+ojjAeFSh8BTdt4LjzkHPcT5jYfRCjcvfYBuX9/LrLjpU3e5KGMkOJzgcRB4sqra2BWSbbVQ
TMbwuxjHfhwQdymXVra9HhDcsJ5lfXmqaHThPIsTuz/gmE+3ocIbx81jz/A/v8EbTX/QBTNDfCTx
/+QN1GHaJQaZCRJfNaaoJV2m7tjlLapVoNxhUIFYU3KVdsuKuTbJ9EoM8d5OkKA8io1JunEZF+2b
gXeV3z/qRW13v6llf0IrGOFFLyYdyRcO2N6pGlgE5o2XMRwG+0uVUlJf0zm3NtRtciS2OxwmmAki
a7Dvlvg6xVArs3QkMGTmoP6Bp+19PB04FbojyYluV83JV4kJSxrERa2BOyxy1bstFhGV1f9FPwgp
ATOpPFAM/VtFaZ1Rb2YHobW3bKYeWNXoUOjYOGuInNikd0E3q7NrmA+qK9TVCYGvpgmXQJuZP9b0
dxvGZh2UKqKRvjsReOZddj9Xf0K2NVGmvWZ+bjMuHaDz+DX6870zUgc3Y3UCw9pzDRFH/PSPto2d
IWMjPXgddUHVzDEcUhVEoZliGpaeNxlwMVys/imckl2vwm9NOxyKyJwwHM6mmOhAc8kcr81ujMu9
maFUpJVCD6rHs2GEI2fkoQexHXK6ois0mUe+HtwK7hScFp6nObwpWf/twXhemT26w8REAuhGAXMo
qMejGZIaA2tYcv3gToIP12OKvSkKHGg43V+KrnjrwStsCVmY9JgnWIKC6taAtZfQKQZNnRQNE9UD
5eIlQ/iTlQy/7tJgs9KCr1tq65FV/9Kv95DEMxytoo2mmnDy6tAlPJNd+P94Q78CqgiM521etc88
jivcGqQcWni3bFcepgr17XfLRxDf9R73LiVJL1XrXaXoT1sz5rp1CRy3oXE9S5/Jd1iHsmUMUHKz
SFMLQSUzejBb/FoBO3Kx5E8lOQ76wpZDVYOmKUMTpTub033hD5xhYgbRMm6pGB7kxTCajyTFuO9x
bUUs5wTIRspoquTfgFxTTS9UgB0dTqDROmN3iEunPzdeGm8UY2xjpEUwC0W1y074KZ3tIpKnpUMJ
MtYX3yspssZW25KYY0e39xQqu4BxQezXluijcmZf8QpAepiAHjofO4c0XDg0MuOkKw/l2MpdS8T0
KFTNuyPkP4zWcFOK7Acd7jnAoD9g1rv6RnPXzv4717w/eMM4eRj8be1hJWQ4046cUSGKAEo8wGhf
ZGo99ynGTzojh6iU7kOQ5YxZ8+6KWyyjQtJruewg+doz4pOLWGuL7hBiE9c0YVrOwMMecm94zBgL
HSF6f5UhLTceVUGVS9vL9F3RMrmzGVFzQSCeY6FDY47+4odX5xkf+oarPY4I24UBZv2pZkhvykx+
ejHyo4+zDd/YvN6bYRmpC9pHcNeU2X06opwFGchZMyje4wUn8SglnQDGl4hhXfche1le6nFtUd2n
ues+e2l1S0jiL7NRZ1wioV9jwBbogjasMD9HkzGdKbAJD4mLE6lX2W2byZd5NdvTwOF28ozftLPk
lrx+HwHNQRHIms+pFeKCGo38agZ34D7cSwVLx8hn7+g4J6iyFGl7jCpHexwvSVcdKLcBoYjcW+cC
AA1IMGLBj5lb4GKqx/yAO4YVBL7JnhaXO4gOhO11BnoErnsnhv5uwoC0I4n00hNqYOKPw8rUkGm8
EhGrVr7vlff8/xew3eEWbT7cAcdZLqnix2A4SPmpmE5EiZto7aGDp6TOIoPD7RrE3q2GENRlh1Eu
CGiNd5nOShr1pr5H5a0Geuk7frS6ZbftZue2KDr7IYzt0ygH+gMZQu5neyn2q/dW+A48TcvIoPoa
2uWPlyNAZYtxaXlQdLNZco/VGpDfHRa39iPcGruR/q+buKHsIuGOVAVmd5K64ksqqqrjmmyBL96S
xaadLlvw0HFnY4qoIrz+OXmJdd01WXz4n7LZGDLf+nwpjtHs7TOEJvrVaelUGedmm474I3oziljx
5ErTiUpoaTRXCewMPaXNYXLTi9l4prgJU3CECyg+/4+XLNpbqvKC45JOTykqysFefX/vKcgaWWba
J1yi1JzFJsewFeZASzUpdax4EBljMt1lFwpbXR/fzRgZq5mTF+D+xCTJVviEk3I8Yk1mnmxdS7Bm
AudVzyIXVyne/5kWa5TJXVYy8yO/QDs5WoJLtucUW7NJOTCFgj1EHmyQwEsbm8N/uubZIY5LtBLH
kvu2VtCN8vGmNo2BKQtiXtN5TBIa4+hOHitEPa2RY+fVcxoa29C6V/3Eu92Fn1lhwYHOk9ewUoJE
sPUx0jO4D9rmdYDGf0tKGfUn8O8L5HnsitcpW+Ynwt6Ip/DOEo4Yr44fPP0P82/d4A98Q7W1mfIm
KPI3g20TaoQKMs50ztFIyu6cEKjpFYJSnvwW3H9vV5qr2et4XHrYblE8Yc1frJjdnOPsO0D4U2mp
22UG3YzBlCP0yp2joDOPLULln1kpr5TncSJf2+ASJNhFQtEcS2F5b1OXbpHs4n8O5eFGzk3SEw+O
wFZiEqPeLMqy70K7+ic1qRvVFPv/LIdbRTwh0zFsFH/36Ev3sc/oKGlR8C1OBmdfWx/Zw6w7/Ewu
ro00jJp+vYG5Ll/5ycxbtL6DbUNAXIPgXTGi5aS+Yd7HXAsbzqWuOQSOhXitBt/ZzoWd8JLxIXLY
6W/9juyCfU/lR3cviaXu7CHuolQGfeRJqshRDOtLlSR7TKoNyuBkM893nr3JGbdwd7v/GDuPJsmx
84r+FcbsQcGbCA0X6ZC+Mquy7AZRFvbBu4dfr4MWpeAMFaQ2E9NdXS4TwPvMveciEyPs2xgwSQzK
Jncjpn6dm6yN4h6HQv9EBQlNz6lxG9j5cdBZTFcIws2SoVD3CODEvFN7QRgJ3WI4mi9Vx+a0hMC5
KIXjrWi/xdPUWEvHCor7GAlcE5WqX+lx5ldJrzxFgiBUgiCmBA1BoLJzxA/Dlo8BjrLFU+8+TCld
fdfONZDjwVIoHfOgIVKQdIKfymwdcCLB1qhRz60n4ruoQG/SFxwOw1CEWwF27ZIRiLoKWMusw0m5
10KlPyn49/xwjLOVlx9TBxF4wBl7TOFeIRilEx4Cq18XYY7CXdHFSjeqe2fSn6cmPWt5lW36sQIm
Nt+lxJt1Fy1BBzf8ZAyxQ6/TDqH27ULgPDSo+aYO3aMzGNoqs3Dg8eiqdzE8AkaTr4ZXGHsyQNZZ
37ovAlV2qbHRVHNRbQJhfpf5WF2ctsf155jKehzylrGVNd53CZV0fxg85qZlpiYXhjA4xdOFVgfJ
nmnUuLVISQlUO7lHCHLUvHZY0JCowLv6mzTMQ0on4481G1PYcEs9VLQnnF7dNgNwYNqD6iOS3qq/
OCokAJmsVdB0iGkdSPleIWA/4Y8vtsScWesoYZHf1+prbGL5n6eJltWn17Rw9IUeqeLotIQ7Bn3c
btw0THc6/CvqoCD3acD6dZLE/cmjFSsVspRZAdGcmiyuGrU/9C7K0pbOR9OV7cC9sNURyddkV7ul
RQZmTZy9MSvZufU2mBsQ0oVuefxF86ytpNu49gjlO8wQpGuBQU1VRkcQULtyKl/z/mnoZXwJRX/u
NIhGaGHQqVI+g07on7kZ0hpuhmAzM8QzCnC+uJK4QXhVBNpDqkQbsDf7pK3KA3ff1q67eteY7Aas
wFMuIxtAQkJkeOd1PEFyc3w10v4OHO+evojIgxaWvNJaLjfRCZ0UEc6MJA8M4N+SNOEqiIWJNGG2
nqVvBLgbrLu5nvCtMP/1ig9H1R6B0XG7iuyllo21B9XPCM4+2Vo1nFCNjOvAmadvLYpwHi3GRUnz
V1XnJJeAy48TZ/bWkjFZ7W1/ZvqXHnOXDPjY0/fSrJxjXiAAd5gtdlFcHwjWm4W2gJVggRBrZMcP
aZLJXTVoqE3HPL9TP+yJgBxmePIYkmL/ykiKNZuCg6PU++iB0DwAaPFwNU0l3TtwmPbCYstlNMwb
SS1WEAZgnEqCikFi31NhdMd+QsYQjUN46qA6+F6H45XiewHIpiPKIE8GbxMFjO099a1KBRuNKh0v
SeDucmz2T3mKjRIHwHzs4arpy+RRGK1c/4orIWCaZ60+k9xsFn2h7NsTI4doKaLyGLELWNgMPBY5
Vs60GSgQCjvfTsZUHhLhfo4UTSsw1JhavMRbDR4BNaB/yxVSe0IRbNo4KMefbY+rERLMulG79H1I
nhJKLGxXsbYEbfzRGPBmuygw15IhLLqTiOrcSK4EPmFTpLfjVgJAEjbtE67zRTc6zO0S82J5zXju
ZsxbGRUo8SjWHfrabpIJy193RIHC9NWVjOgJ0er34rHLCuW7UOJ9XCc/nqd3FCQKIlPRDq+K5DIL
sn3qwkrpmuemykYSklh5wI75VrFVsCVxKDukCFeEfs93BaWwlEjTiwdHUaxrbI/MSHReIXakeJEI
8COTVG8Bb2tpNG1MFzW4VzOZi5ObZY79nclvYFf9He/eLawZFGktsaepAQpUs841T/UFEJkPlHAr
iSHzzeTAJrT9gy239qjI5iPirMUb9hxhX3gex/TWV6W3txCg4S7o2KM77gvL+hURpqhbh2Z6Geb/
k6VG6xEE3T7MAhIU7EnF6scnIWnlcapQtKkYOb4U+pt+wr2bD256Dpv+IyYql4ZGIYqUcefBLGBp
wzRZKU6svyHC2WVKsR+zQb4AfVszwJ0YBSUpzIaHSPdQ5ltpsys81rdFuQ3JSD2qOlN5zQFLFofg
eMveOhUMLq8T67ejClrGZlDTMUgMczaG86DR5sTtwF7V5qw2t6gDp/EzU1IL0Sa7U6Wcx4WWty+V
ONqJHstKvAeQyynZgNWbKO4WkUY4gN52LzTjEapYA8ibrModcMkXAo3TPb6ewq+aptigeDvS5fNb
C6FtdMIcFo5TMn9nSaPkT7FVhkR98ZBhP4ATLGqfk3DSCNw+EwIFujYrBJ2kSbtfVul6IsdKZTTR
Ke4uqQbvYIAzx1RCrE4U3heNZd86ZE2ItfKNoucSgIA3HbhX34ViO/sEybSwY4WXsDiJoH9ogwBK
bMAd23YDsSRm/jZpubvGH1sHEhoGgltZC2WvkKCF2tRxeBWa8pxJ36RguRJbvyscE45lAkA+Zyyz
jXMGrGGinsaJpQNvpbMy0hptm2Z95HqHREUyjSPyZKFqBXby2MW066Q3pWJmTu+JPrB88Uhl8iMO
azWGYKsAYN0IlyUXDl30gtE+T41Prgv2uYz9E92Uq7bJ11YaOcume3ZN3KWAm5gy8JMsoFKTBNNF
Py6FhFoH1tnuv3QgE8tES8UWyj94oJi4Nq9Bgmy4yF7G4tZBI/SFLR9p15SNhWlrNbBBWUJ+x+cL
8H4jh1nw0lRzMaUduzAq1wN6d3guqMPNsyEbuZ0K/Q3eMvYX3btwvDCGcevOD1sut1EbHeTxaXVw
mlcHx93Z1SWDWSH3MXLEuQpOlpWlIGmgToIGuFFVNUZdAjPRieSrMsQPrpzVFu3IjoxBqjCRdYjQ
Xhs2cfcth51aT8C9Bnjsv470zGEh2qngUAiYn9RfLRNlIUqBJ3fgIgodgnKnnoWLajMpizQu14Hx
iC9F8zG44CWYb+5drbgZASlvag/Rlnk8k3Q1fLZd2il4buLmUqEwyZv5Lo3Ug20sjObQlY1+rxao
N7oWh3OE3oGWmmdUwRYllo15lFbCqBSDwEi3sBoTODjAAX69bXWnsjlRioeq4Dbh1k3pjEHW24nC
LY186lAkw8YAtH8vVV47dQQDHSOMwvu2NJIuX9a88UtyTKYHJZb4CaMNY6ge0eB5VKV5TEr0EUhT
ozO6uznjnVCWYYqUdaS5dyRAzTI6p36sLGPhpMFjVNdnnkOeiXi7iWnyI7oYUnUVBK1WYDMsJjAP
jweyayzvHm2TZxzKjFAK5KvJiHrKSIq1bC1lFSDk8q2psY9Nlu56UnqUqjeuRN5S0cm9tBPns0cN
ZtVvbAfll8BdPZMqwDFR6lI7tSRuBPBDokgctVTpN1X9HFeiPQUkyZBwFXDQ2Cz4MwMVVpHW9n0x
45el3oKVwkgmMTHeOymGUBJ14iMMC0976ds2v6hllG6zUatnOealIyTiYXAgEk4jmqWKKeWpjg+u
Ma3h/KL9nusY3d6TS6J9uAPLJ4VviNZPubbz4yNRtepMPnbz7CCOAtkprUsfcaEoLfhcvblP45DV
MkCyZRCJ8KKEYq8k2Us+ZPlHHOj7OgOGo47hVcsZmpSWB22YGLe5UfnXlKJfLLo/kJCQs2uOSiSM
Ts+s/Ur0+wdIEdrS2HEwcBLknjH8Yd8f5h7FUrQGYFbsaUVTn2wHHgQIHErsG0GBKaGWw7bV7G1E
7Nu6956JnqaKRHdZ6q5fd3Amw1hq7N7MszMn0g9z2gTn16ql8j6WiDDWbdNw0lZi+De/kftPUS0O
QiLbcHU4NJ6nOn+G3aWdpyUFY0mp1g+j7twppMOTxozKBUhnOjoMTzm+dwoZcpmSb3hUxyQ6LyrP
SoBkqdXZIwUkyNf6mJgnLUETGsQMGeKOGX7TwNzOJ+MRDYuxR2wHZUQZFT8UunUX9v2cNFk8w/1u
MFHwH8Vk/W4IngIyMfMjOZF7d9daRnFtRFjuhcF1QICMOLCHe3MRV+7pTNjAVOBU+tZjcAuFPpT2
XS3wDxtIzlbCMcNTpIzgYFVwMJVQP3ozG9GrIhHNQDhuY37KvS71w69/ahtvTeY2u6bCs8ty9Fqn
cjwjdWZrXXj2ZcJvYiHiP4oQ9ZUGcpoclHVLN3IQVqGdnGZy1/DO4iXhH+qdxX5q45o5mXSuvqsk
VEHZoST+19el8U/MTt5FWHymDrHQmCNx/0joKpn5JIwo4yXQs0tr1O42nKMhsZAclRBXRECg1FF3
cx+EVrtpI279XDNmqiL+cVOF8sOZUfRo7zPSAmBDuiPP0XTb4fs/B8SDhDGZjAzOSKObIsiEw+uQ
mzc8XP0m7mqy2c3uoeKZURvwSm2jRfnfwPlrUOeZk2jvVH3w4RC6/ybtRPu/Ll/XIfFItVSobtaf
Ll+7kWYCx3R+s/HIU9oU/lRWHUkv0uAE5zE7RcxWncykAB08Jt8W7fG/efW9f0LkOhbwMjKSTc3W
yTya355/eCxgm1QHOxxQvNUpD59QATqL+giIr/o465lQvh7rrDs6Y60+t/30hOMChdo4fuMaf8IZ
7r0KJ/oc9dL2Z5cd9OsKg/UACHCH2rBatJOOPY3pNsJwsQQXBSVKoQCflO4p1ot3e8Jb65iEZA0Q
xU1yqPB2Yj8t0bxhKWcuPhd+jXfg3EM0EZDzmAzgBvL+Z6CHX1PywppldpObGP9Gz6AA65ozCqFF
Yye4Q4YYbNm4rqQcdkaAYaVDpUV2OnKBilwmy8MKqFXMHHQmdDRi9hI3+mMWv8oQLa2J5XOZJjhz
Ws98diNiklL+OlBnDz2LtHZiEGUVyvv8JhZkMS066vMF+rKSESRWeImlfMImmPIUIHrnPqR8BJkC
k3dS7xjgsTCO2EdjAsfram3rBk5mp9EasS4OCpVOwDUNJrePKloqyS+wFjFhvJ2IEAYFANNy21v3
vdKswMHM4b3vSJ+TdVMznYm84aWzCHmCwM+8vvTWamzfcHsjGYL0Es9BpU0jlmkjw007V/NhWB4R
th4xhd0LDcx5ExKECx7uxXJxAM1PFqrtFlIVqsGWatDled+5CDmRBNUA8PZOit/eHpnDJy6oCl18
lLp6mRvqVO9c8D3oiwLTGbkUekztir2f9PyS1K5k7TNsrcl+V2uIPmFf3g0OQcZ1/mSq1Wus4Lgb
ByjCBir/sBvipW7xfXVcPMh2yzsdOsdEJ9zgYoBeky/hzD40o4Z2TkegO2rnSogRZWckNnSiY+fw
0trSJw2k3OBNQsYIyXU0IQL0VsUCuWNOO5COg18DUk8hotpnwYqampQHzpjWvSuSR6suhS86IqIY
Pa5Fi1K5q/jZXK+Y7mnFpnvXxI8rsyTZg2ZGGxndcrjo27JEpVUqanCodN7PkenTBt1FQcZ3MMJx
1KEKxak/hb13wGeqnHUdZ7Y5FLvS9sQpDCZx6pNrUurOnotePbSFAQBCM6hT7ZTLsx2ZaeQxw5cs
Stm6WLq+szQ9PHsRl31qli+JBuZhKBiFdtZyfox6HFJAQW3eVdrvrEByVZqz9gtQ62y1o8wbMMkl
3l1JO3kX9c5D0aABCKSN7HpWU6ipzcota+48E6FAjChmnRtmfohD82ZoQ3SnR+Knl8LduRmFWdjm
dy3pikwgo6Ul9XPaRaWfKDZwFivKfU1DFBEDRdhho53d2Ui8PeCwdkAmRY7ign3bSWYqnGdWkxtW
k/baNfovbPzIbnKGSUSB6ARnfveiR+zSmeD2zcZ2Ny4iAy0n64TkeLtf6KPsDzkAAwgE2A06Oggt
ZqRC5sB94zKqGCP7qOuz2Qol1tIW+tvQWcYJ6MijMmTuPo8zpF4haC0RmfUO7WVbjjtS4OdLgaKi
7WW7dV1KIYQzIeHI+dto14QDodiDkcDAR0xBfMlrtm9BbGhH3Oiu1dnsHk2g8kL8NJ0R7+JMKZdu
0F4Sg34MRQYNmj3dsMLXhxwVMObKsX9Nio2D7igLenkpAxs5d2JhFMza5BAPrVykXTVeVTdctwgn
HoBkdHWSnTgdHiEsNpemmu4nmEQ8EdudUkz0wphMZtc5r6AbiFPcl6/UFWBEYytbOWr4ULfJ21QU
cByNN2NejzGvxdUQlas8sXnDhgRIQlyTSNRrGUMixsC/oJBlOp7KkpolJWltZOO5dhoXCGBVPLeV
1lxhtB1kzeWb21GySkYmtyTk5MtuzNNdXLC7RbkISFuxmEYVHCsqRBJ/kuQX9jaONBT40TOG67Vj
gSRXR8PbNiWz874E+JTbyXNuC2OtVA5XNCyJOEGvAegzWuc6825lQBWZV664VXOW5Txq/dfn73zG
/7Eo5/Q1TNohD7EbwfZ/PH2H1pWkYfcJIm4wJg0JoACsswFPSK1tsS1d7ZgS6Nf3/I8/xFo3f/tP
/vxZlJI9Y9T+6Y9/87+L87v4bv5z/qz//Vd//Jy/nd/79rv6l//k9LC5/fkf/OFL8o3//oOt3tv3
P/xhnbdxK6/ddy3vITtl7a9vH34X87/8/37wL9+/vspNlt+///ZZdHk7f7UwLvLf/v6h3dfvv7E0
+4f3Zf76f//g/CL8/tvxve3j93/6hO/3pv39N939q27q5AdotuPO6YO//WX4/vUB9a8koMP9thyN
d05XefPyom6j33+z3L+qrm6oHhln8G/BGf72l6bofn3I+itfw7UcyzFNIOx86H9+78t/Xxn//V7x
Ovz9z/+YVGtwrfzxEkLUrXPxIDfXPNvgR/lTAaeSQSs12+NBAeM5mj1AEAiSRaPj5FSMNjyoEDgO
igr4Dwrr5F2lMTOhp2Xm+hoQ/KDdEX8ayPKeyRkZxNbaylN0Lo2roLcEB4GiFX9VzqyK1D2sDxGo
rs5GmKXMvWIFqcTjEFejmyghrWaZ9iRs/c4M5XLS0pepAXVnYqbdpB3D3rg7QieOrAwDaKc2B1K2
n7MYIVAWRtyZIaOEblFJAPJZjlKDGkfiuThUiQFSVXmA8PJMnOPMGaFeQF6hnaQ6HPuUstGEXomn
Z9Wp0SkPAWPb1QpZq7nx8EM49qxakjrEPRXBCwShBmUOCQEfaMTeJ/FOOvlXaLYbuBlLoy4Rsscb
tJePdl3uzEFSbESGNdMVYcVl19g0zrYN9i3IvoX2OmYGvkp0ZjPQmJVAz+ufBe+Mzw52+RFhcOqU
4Dzo2RWyAQjfaYeud9WUz44TbXQVqWuor1LHxWFl+HmNEUGTvg0zzZiUU8GuOowxHCGRPjYallX2
yrD5lJXJlACKne/ZjzzB5hKXwWON/Eo0tp9YlKFB/9GEmwylw2DXaMkAH1Z9i2BHPMGke0qO6CW+
Y6e4zC9yTVSH7cmP1iPkO5J7OGIb/NwHzlH0pRMj6YhoQPujV6Nt5WTbZIBZZJ7MWQ/ihLjSRucZ
J9LOMlS/jcdtT5fWmvqudoxrT9WnRIT5kX9AKeX4ClediYDb3QZxiAHVnnRwsRiiujbF/9fCguyP
lbRN1BrWffrs5Y8VyIy52o6SC0BgeF/iEMZkael8ocxWdmh7dh5mEAoDvzBfSMxEWDqwDe0llmsH
JV+cv2cOLRVs8lUivZud1fqhNJQN+Ah3Fbc9NXuN58k0HwkcoxJbpOVZwBrqmvYThBNILWxH9Xuq
qrt07L9qOBDhoW3GWwk+B2ICtr2oWMG1Vxa9oTYbe0rukBT9BAAsyaFSiNIm9dsuRqYieruos9g3
IvcatFaGE4q+JArJ5ckjj9GWmr6AWYGKoJlvjaVZHMLMN0KCvdk0R75pWuoScz2GFdcBAV3kaKVp
iwagIPmS1Rt0uD3GkOUwoz0sKDb9u2G95bDwgo+4IdqINJpdHznxWbXEUaiasRs84j9F18trXnn1
Dh90uW46eMsBdNqdlouNOnPpYZXygkceQvGuPjtZ/KiawryJsDUfuuLcOl17YPN1bRVoY3QFjPqg
pCxL7d5D2DajZfn8lLH8sbELLIvpASrIrB68dR367D76xAoVMWiihcmlWDKyP6QmCioHfVewnOl7
qQZVnJAHPolpJJrW9qdyVKCpSDUTNgedZP38aHnoEcFYDVp2bCic6mGOlASExLJnwriuvwyat5b6
XkM+EkpfOOpD348kmiFmtN4D6kpMgRi+PnPaWZelXYk8BqPVOjBJn3DBjNGgJSLDqxdc+uZkl8O6
Lpgy0cenlJUz57UTD1qFoDdvMCrX+NBpzvTrmL/YQ8kV8GYUW71VucyrVdDf2ukAJHXJXHidqMwv
1MuUX5trE1Q+3om9hR3EZNNlkVNkY744Gwhi+hglk6b4TqT6QlOo8aCNGncelgMFXI3RvEajxr0m
r7xNCDzSFQgTlktG6+fGdqISistrpLqXgrYB/XREW2hNAjNyKBoeBflzXo23Ahwh26TNiGasbo0V
05kNuYrYycgfV2bct2c+SbzwKu74EdYkSok4C9ZBKJ8EgiE4kpP9gyV1r6D9niDkV0m5G9toPVdw
Tf5S1Ck2zefYPrnoXRI+MG5yJdnQYYHSyJhix+i6Yn+Q4VM4zJGIuHqbdWfsQT5BrGqJ8JoSyxeW
BWdRgV2Dw4V1ZYOUqge6xLm4jF1C2BpzTb7CIgSt2JJu1u5Rza3LAqGreIY9+dBKGFXY4iY9fBXd
u8ATjCxlZ2NBXbjQLtSe1DPzGHovVVj4fQxDSyBX097C6Ic52XKSAI+ST9hBs+fCH3D3a86tznkc
0rKw+rjWoFBGBPm9jqqR48yCLcXzpBnwpzqMEHiamOKHtTIngOUrOawhre7OetOcUOGAP052eKyv
CaTyEbKbtLmsfKtlizLp3k9iwYqd/86blmoVyE0HsNHuGSqc6ymOmVoDkldlUJLqzS5bmC5LGaPS
N2mRLXWEurUSPeGVAjZeb2Wd8QxK3W0rQW5BzCRJ0ldEeh5wpo32W6C9BhoQk2Gh5x9tixaNM3ia
WK2xh3a7jyZ+glu4nNCC04HiZAf2YqO36+YGRQEl1MKLAZ+TPPSAjL3UghBwL2yEuNmTnbxwB61t
7KdpO51ULCfjTguiHUMUeKbFR0q3aOF/hMEKut5d9PFT0IpjEY/IMzBODqx53OAIFdGh9UfVt+ji
eqF2CMLXZEBzA+V3MZOiiRlQALRIETbnXJay/xL7ejT24CMXmNBZ1rPkb1jzoMO1mQlKAA0SIot9
aJQvj6drhFuptb7RkrG3gkbbMGhickQ3/iLAvtXI0gHYoEg4A8XauCXaczGuzRCnsFptOd4x/RS+
HNGeNfamKFJKNgu9NrxwvT9pAW+bWoM/Mfy+6l+tdlZCEx5UoMhhQnBfEG5UYdoqiDoIUT5UnJ4J
4nfYWD+hKbdB8JDkyAgsdUXveo+lWcDZNu2HJvDeAWnc7BysTMcFHmnVxhklLjLdO4nU8wcHn5yZ
P2QuFyr0GvJkcgFkGi4QdQyFZICHHPkiWC2j7y5GFCOTgnuaDpASHBqzJRFVe6cCvZ1/Tcn4lXkm
TuTeemRadgm8ikESGzlADIIpLYNra5/145ExGntOrb8PSRvQGj+C0GGG4TFzangopfuilDCsXdfe
1vBrwpFkBfKEOy1+6Fwy+lBuf2U9C1Gvm6s5tL2e96gn1R3V4xbg1z1qsaOZeQ+jhuhiHFDcEzAb
JwfQ59XUnysGKob+ExruF5seulKmcrXc17C665CnZJnCt2h4flQ8DrpDUY4ujpwXEwU5ad0kcbTT
2UKQaEe4Xvqg8Jvk0yJa08sz7A7zVK96ttOvrje2RmUv24CExQYhPzGNJvnCU4fV30K+lR1MSY5w
x/g3Kvj1Bh5Fd6P8wKkKzPSK383HanIA9oEUftwQ7c7ohUKtERzlQNBYdPWaqq5mz2rg/bAln7cy
2wFcSKueLbXdCWIfgOGtCgegQY6mZ3qKI/0w8FeTzSOrLLc8pLkLmoVge+JBzEcyfBqwtgl+ATdd
MvxFvOeyPnsgeGdbKOOTQ31Iwu0mzonuJXmRUO1xSE6RYS+7pyqC8uh9xVnhJwMhjeyYpkrdMy3F
Rr82PWx0yk130+1YZehY5aZo5TbjbSSwBEVuz0mc3XAEcOozD7KgmJoPUbGbTJ6uGkQNam84YNkq
nUY2Iw846Bz3xmSaV7cmiYBRVY9JVZrrflCWLL9usZns+USs6qhUuP0ZUNabwQFc3pnLEj5MxbRs
mBeb4Se3KdIBBY9gAptE3SqU8ZHRXj2gBli2sOuU1q4SzCPVLmGEkn6ng7FKXBjCBlLAYQZMiLIB
WMTKU44rI4F9oyiMZDsSLa4d2SibmASdRQE3jYmwae7tTHnpS/PVnYWNHPCXShoPiV0SImoBxgEm
WVbZI67ymTC/mD5bfG1iuiNtYcGsYzHY+sYkecIDkRiRWh8HTwZRxAW1dRF92Sh3QAHORY43Vjyx
VeDIDHeHnGnz1UJHFw7I95WvPH1snXahEZ00Ia6e0miH+cPk4k05vXSLZDXQ8W2LAADNfchW0BNb
vbpPx33bG2uVZKegdNapKU8Wy2n2qHp+8Ao899WlUtOdgnLIwrKHseMeMdwCewnyW0oXnMnkvKZq
d+JqXxc5d4qDRxPHWZEgFmVeHkwHnbGWafTrbgweq7EHLjis0sRZYuxconoGEJrfOQ22LQTKU9ye
xMlt7zgsOVjmQVm8Ve3wMLLisOfidztMLdACQHxBhzKTqT0JElb5EyYgCYN9T7VRcKi1PCz6/Cd7
n7g3Y37BKbmNQbg1LBIOYVeWhcDq5Z6bMjiFJO8otJx6vwX6j7Gc24k4a7aIS81GT0SRIpieg/fL
9KfYjrep86zRLGXBh4A32Kb9ViusR1XlUmU5qBc/SZZuiDc8RzkQ8Pxec9+bGt91hfzL+KxzRuPe
e64dZOD6CH4y6v7NtEmNGwupS4IHuUvINUnpNy/oektqMIscehB6MUvbwHrpw2g9MYjt4PNNLa9q
gNsB8I8H9gNNnctEf2xvPWWzmjToMw1G6w+WRJc60AeXcAhkuuwxlGcMN9XseULsMwNbNMxG4fgK
HJ/29E7y/iQOCzrV8Yly3bQACApwVMCrN3XU+yVml9kuqnofmO0wcSD8yklryLcIImGKnmaRq63d
LNYUpnHqiPhN2ZxpX2R0bRSQVkazjafad+J4JyF5TQ7yOQ9yGtoGl6VIigp56A5g6XCt7yfLI7yp
XcmJeGYs+vb07lDC6xn4+hFP1yxTycngillfuCVAVLqepjnaHoUhjx15dPN7K1a2KeNnmzAT07vU
tbOqdOOswdwDdM303XvtVIHYLOVIdkFX0b0oJSkk+lmXDLJ5D7ui200dAYDZk27+1Nl0kkQoojny
S1T/sVlQbMXHvsOqOXQMN+c8ah1eUVJE+aYmY8folQ8ria9Mi/0x4Ck5YB4KLLNlEKEE61i4D1JP
VnpEjkzVPzsWz4KKVzBzeGQkE1C7crjWTjis9MTTsXsQDtz1iHWqT+E8xjlabJSq60ITV0QWB1ep
qA/VxyCTwMQsX6N7GTuxD4yfekD628pN43RXXM+XmoITu/aGfDJfqeV2GDNQKMXdaB/b3ObgbDez
bMV0Gz+EWGoNHkeLsq0QHDM2uEpOn3ow/Tal/pb5lXnZQn427Q66mTTortA7iYR1qsnTudA+GaFz
SmV7Q1Ic5uUu5BXC+PQ68GzVQ3dV0CN41kGDFzlNn0aGQs8Se5MFaGC8j1wbKq9bmR9a2nrMbCvU
1+AwjbOqiGeeCYta7vTI/Wby7Q9mtbI8pldJv9FKxtH4ofCpHkj+5UbplgpRTK2O5Vef9jKLzoF8
sXtwEKhZV3n+orYZPU+J+QLJpIlo2bHWoSFvE7uSyGDPGWQr17plbuc7Ht7W4dUzv2X2RZqjj65t
21jWtcEZM6rJxupwUULzCIE2s/VwBhTjTIPCPIWB4p5ipXt3PHutM+TC1Nuuh3s8c3dAgfVhXZC+
HQ/vA91rrd27mlPtESRv0zJJFq2KBnvwsiXw4YmZ9TpQBggTMzOwrexVziZlaWkdSmFNPZzQbSU/
PVIsRd3d7Ooxcb5wekBnouysdV4VxUbDVdC4gsMRu8jTtva8fy6M9Bi51bdhfhsJIEgzPTq02mM7
bgpDruNZ1dPR99vwx73UudiYRytqdJEMb3GhPFmJy8nAiovbe+R0qFWDjt/vhh2eo/1YMc2qyo09
7Mr+TIWBz6ikKJY+NhksX8wo7f6HpTL1trnriOyrEWYY1GAMQwdxiSvzocJyrJsPU15sNfsrSS0c
RlvLs30F+S+DmbXbv9pkVihpwql7zVim2twHo8khT9ZHGAJLJbvv3OWI/2mjoC/fAr3cEDwSLzLP
fZNVCD0ZMZq+NJ1iT6DfF+06PsZ8pQ7erQ6WFYQAR1/ZmDWq55JjP1B+8G8fRfCiI0Knxf51UqpV
8qw0iR+bNJxqtrVygxOYCsL60GPUapncOMM3WWFUjA5VokqCB5mbnfkz9iekX6Q9DaQTED9GbX+G
lMRAlhbNmWZR6LKnzNfwQuRNsaMdQjl4r2fSXOjrni/E1XBpMV5TZYzvaAIfsVmMPLj4Xq7iPNZp
/WSAF64JDq8ALBs1nRmYICbYRCUuLfGmT9jwfMaDK53MOwELj/w1fHbbinslAD0Ss2pOJ7EfLHnA
jLbQKTwYwy5Lq37OS6C0smTziOYmSZ8GWkZV3+qjt7XJ3kraI1Ll5USyorB8qekUtPGqggAwTvHV
DB6IaTpY1MDIV0kNX+SU05VDxILIYPY+mYRZNl9V3Zz7+iZwsFv0tMKkXIZdn47mgxhOZPitDII+
9bjq4SdXJTIFZPYBW3qvxLUAzJRFa/qICJxm0LpEtTjoKe94JuJFbn140jsombfyquLWj9lXycRH
0YuHHC2jGcMVOVXJZzeEvsb0zIucjUb8DdWXnu8iSBx9D4UBcDkvxAqXIpxVIgs4G/+LvfNYklzJ
kuyv9A+gBMTAtk7gPDx4RObGJDIz0gAD5+Tr5+DVtEj3LGZk9r2okFckKj3dHYBdvapHWwKFRCc4
QDnMshU9F08ifQfStsmwHNj1exn7gPLr16kcuTZ+5+7P1i4fquwHbwcdlIe5eHfFGxBirjKB8PCV
l/C1yB322iPcQdecae7tmACDi2gdTiemZDn2Lxgndlkpgt0I1j6Fw5HZYaSX8CGQPnfOn9p7yheT
ZPNvjegBXZ9beHfwrfrbza2dyM6zpBvEBinfApNooEFaRFL5iOzwuW3YExvjmzNQzZRSHEq2msNJ
6m7YRO5hP6IgVbtZ/1Tp+8LMEbs/Q5ebX2A9SepAWv1NzIHTBRUtsPQhEUPCjV9CGDfJmJy8jhQH
ncIT1iN6a1OP9iFQKQ1bxtaipaJP3wFfnefKvnFGf2xtaJ+Z8setj5OPihPv3BY8e6liNKIsM+Ci
ObxVcOmtiB5bkhUYCgbLuenAeKhVsBbdQaKwaq6+XNybjLOaUdzKge2x0wb+tTdUddJe+GHprnxI
8NZQs/eZ+8l71y8r4bJ4FCmYZSKNsz9/jSAGlqaA+CPmJzKDgOd08uF3ltiDYeM4GjonmEEk8ufp
4NicmvO4s/Ydf0BQ/3OcrJGF4BCVFm0i3JH7OErm0xi356xhjdokhyLp19/emw2eaUKqxPWGA3ur
gwrmsyipmDIJdaE4rdaf1sfDyfEWtbVtFnLV3Qq5kxuFpufrz9kGvtvZRKiLDLmiWT4qsN0TIM/L
Pz9QUyU2BfOqZfiEr4vTgn11myY9KmfYUWB+MDiMKlqcLbncbAmrdIij2vk98sRnTYNHvqkOPTHg
yDGJ8HnVKxn4pDlXfo11F6ix1wiaRCbsHyTcacD7qweu/PRS5cVnkxi/U5wVleLsg4ILPQAEDSuM
nCZgDk/T2zQFGIV6vC8DR8AZ8I+q2IOHiE5de+wDTM/7ldk4FSe37jmR8mAFf4+Vr+l5zDWAFTxu
QRVeFTleeeOvM1GRJPmkgW4bancbl/XWgYee9MWeTvkNFMBtbfYHcN8bnIm7po+mDPqRa7gMPyCe
tsnMBYHEAzCYZgQj6KmSqHcCbwBO9lQd5ym+uF6hDrY7PFm18UcaukPs5vllxFJefUkBl0lnIdTK
DCjReO8M2qKlhbXFSm/5bFmv83oVw8Y/Ive7u8q9ZSJoXlOSZLED69RcrRxdGnIIVstpHAw06ilE
4vIkVwbdcpCPnGetCBjYuXcsZwTDxecFJLEZR4C63JUlkPbTAawbBArveVF9VKf+b8diOTaxYXqg
da2W4hzIgu7KyLXi+Tplu5zWyTsuhh9T20DvBhdB5xmzeyMu//wwSy53o2boM7Pu2UzMkJLB/E2k
b6rysxfTP9UlNAZXuU8O4LKDFe7wDt+ccRiOcTD87WzS5UB8TrmVkcntfSrPa7Gpxh7vrMHnU4co
Rp6b8aAMh+a8tKEddQmripnFxlCnZyJnct8Gxd5aWxPTshpwQwKUVZ0zn9Ou3w3ByN3ejtWhkDwF
CE9OW4E1bZvybZ/86s2N/fpEuOnfFaK2Y3P1+uJAC6F74KW9k5e09/R+7wEROhvtW9fQkBoPBmyL
PmOqJY7mBhzAcZMEe6K29Q4E5ErnAfc713jTFmqbgJj3Jwz3WRQ6f4NysilyBygiK1LpJAG+CP2w
DSkgVywgOANnvJMkCs4SeOGpo3kKhwkNjC1vRAm9DPnGiS9Yhz/zEMssIat4l3Hg68aVNzSiMlg8
QzzOSimnzXLol8elNMpTjHgug8nfA8l6z0on3DUWpAqs7zG9B3yvh9g+ln7MJ2eTDqvY6vkjxYve
epWCyfFEf650AfzM8SEmpmF46PrkZsThRhfLcgEYLeMHnS8Hva67EpX88vAVRrJ2/gzUO49t+J4G
07qUxlqkiuIq1J9MGeELMb+xyzl+5yBVZPY5OPbNd3kCpNV7MBjiEMb6RzJYPZEODwyC4AXhAu54
O3mhdeI8Jg33WaFFekxJi6NmFMkhvcWMnqt1m76j9wSoNBHBy+Cz5/IcazjQ9PbeU/KEKdEYt7iV
EsIuzWXSJSBLaYHwiP+UNAVy0ge/oTiDKV/SoRB/GRYryRDrGQcyhLmab2EtqPkSDizdgsVZSMtc
mAOycslGwYSP3waHqKDXQxjXrnzs1shYo7GME8qHhLOwcFOQ+zhMFo9StRjrwvor8YP+Z0tgpnIr
ttS+qo6dbXw6fmegSHOk9Oz0Oun+o/DTyCbIRGthzFW3eC9p4D5mFB9sxwIPlrL7kya0BaWc5XuT
g9qoYi/fu72PDgbYhL3P/FdaJMvW/k08pDvI8bjXe+evYEXOSXR8VI5B8WJbce8sV4YbcsQ/PwD9
gy+bajRc8Tha0NS7Vevsk+K3odq/02aMHQAerKYS2kFhyXIsxbrPSc6JJ0Z3fJA8t1EnQN56Qwe/
0wdg0JbO02igVckM+Xaqu9vg7fpe47QORLVtc7yP2MKoHvBLGMFA4KW/5XbIGNvP29wAT6tLZZxA
prX7Tvh76RUGsJhmD3N8k06U/DqEmcqplkfDK79bggyIckX9HPQwLHVtnBdT8V2LpRGZcJA2lLG9
w22u0YzScwMGZqlpDzbYtRLVZyhzgYFAf5nGqt8ts9nvCpoUNkA41CHQioNKT613QXTI8PShBGZS
usPdoXCS5wl8kdwwL0NzIX1WRNzb1B62NkTGLj8PfX3UTflDmu64k4H6xWaJM8fClyHP92oW4Jkc
9ZVXtYxkUD/KGBQwgRsWaktTYRIsOS4xSNsOGnqWgtz32FE5mHR2BLPCiGdId5Bt2xCTx7yWY57r
q6DcN+1If0mGQ8xRyafRVbs8NUBQNcEHXZMjvtSgPPY8yQgCyruFS8VGhtilnf9CBPdZiRxprhpP
Cgz2grGQ+SHFkjF6XkRWG1BbbjdR1mimxSmlVIZV+pFuHd7n5AHIycmM53ptAIZR0QTrtetYr55D
JYUkfC/UUEeG8F8Mo/gG84Tb1HcpQoROscdcQFR29kOSYkbxYifSenYZYADysB4Y7d471qV9AELs
Xqo6PPEOGodZQofhOfMQB+2boYPuSC3HTPcz8HaIPvlx4m6LXSd3z3AwjH1bxBmNQ374BHRxX4NN
xLwcWK8NrijmwPRe28AwjHZxPws30qWcfthh6x5zB6fOUJW/JXUjPxad/zTKP/5Qxrd5qefXrM7w
Tfd8gmnivndD4786M/dsOVCL9c+/pdyA+o257/aGSF7IU3GHodF33yYtkXHLNZDEWM9VbUxyBwWP
nukg0qZXvCY1SI9sZfhabXX20pS/egqpyTLr+rGaKqBmbuhGyrFqYvgdPStrmMoWCVyqRN/cXM47
acRwkeaiRntB0AiN2Dr/88Nf/ynxcuMUxA8uHJKz2RRoxNaALChjJ7LIYeR2GTubsWDn0rICmIP+
QSx4BVPKhXmoJI++to8TuvNZ5dwJGjZb+6SmUFfHarjg0Ek5f/jFbQlUfbPWHzksPVJdZgLIiadt
r2fjwWsTeE6xjGIRzq+jwF7jYq81dPwqBUSCVhr+Pqmccp8XDfAAi0YEyyutM44E+k9mdzqMbrNc
YIA+DpZBHQtrk7WiLKO7qWqQBeaG0TFZsvTJgi1ad8UfAxjJDRbUuVKMmr6d7jrPgAFNXxKWmezY
9ISwBdPdwanTHwvymlwbtklNYtcy4+Jxqaa/eYXxU62VhTIpivdFleUuVSQpfdYEJxUHPT0IkTMs
KH2+Enu7mprXohY/RgfcZ1e4xanjMUJHAjFOT3fUiZOqNYnOPJOd1ZewQx0KvOIZyGjxzFJ2S7G5
3jbEQY4abP1rwHMpcnqADQVlShHn6OxUJt6uamzcpTqmDoAEXZQljQO3tAiiEhMqEUPPOtdO9ncR
Or7QcZCYorjDaSaLMyy3ZJpBo4eiPnNce8rH0Y6mlqdPZVas2sqBnN36wxucnwvUm33MWqptDHkn
1mHcrfVHOpXuFsbHm2Y0oM20nB7b2JwebU0gaGGTJJxwfPznPw/8meF1oImimHuIhi0cocb10bxg
1lBzloaUwg4uTnDRXfgspifPG6YnN1DjxTYEkA1NAaLJQyStaGQQAMhulWXjicrzBEZTC1HHmI+2
56OGVCWs+bQH/8fZZW8Hbutsde8QTeKgHTWL6zyE3kyEYJZ2BECDvX032+8UBoXoYzksee0/OrPx
7bMw5amV2Xd3CiEGEnjHll7+hMA61n3DbKjnazyFHfUUBfMAqidLthxqRLpke89s+wcr4b8AGvvB
hqGNRqLVP7BAIxS0D5XgKDuO0OVRXtjc4w+oper3lW/k54lCFCKuLiai2WW9t2Q3M6WnEOcBohpB
TFDxuHKCFqxpxTEb1DPMO9P57ACs38sAnUvlYMcmVYxXihJoEXFUHu8wQPqkmOvloXb6Yy+Aniat
Hu9tldAmq7oEDBOlkpXf7uIlX75iYsPcuOXHokz8OCmeQ67fX7h0OaaN5T2V3vjuLzxGeAIdtRPS
7AT18HEOO/8xlAjVShsIfNplb41T71U5k/tiZ6A8rHat5lsubhgCydbimGLOJzh2c9uOUxkGMVBv
A7Mvuf5rXpIhDsgWMnTTS4sXbUijWMPi0nZXP87DWJ8MOeBpii2WQwhAZ2dsqs9mHcpC1t0TRkp4
Y/Ojn6Ji8H85HiYKOW95MkHDgCCcmI11aBzKdSU2fIMN3T71GwTuUOdvtHU2TxzJX1ViVJcO31pU
SfoxraLJoBtSoih7ZOtZynsyciTN0Ewmig/2nqPz41hML6ktn+ik1QeXgMkmEan4TBL7oAs0eKIu
Fh3OdCuTlm9YiA5//DrzP1U43igyusP4WIGU7DhAuqTHbppXEKWbRICSGBz3HmCrWzCIXTqZQxR3
wTcZj+fcBUFfL5mHHxHMIY/0TTm5jyBVPvKK0dVTULJIHgc7x8gbmnXZ23Q4KKhJK7lLk/E3pzF5
4xeh2ZtYyhNxF5b/Ycvyq5DAUPr5nTeIwlAlQZoUznUOMIaoktUYtu8HCgXDNzA9O4I74uc8gO9D
8/L3U4FargjCPXmw7WBT+7u+JKwiYHGYtlWd7GC5ch6B/xIkrLaH4Ydd9rSGSEGneea+xv5Avwdp
VlZl3k3zGkm3E/KEynagD53Fq3UNUtLlU23iJWtHj7kI8SLnbmD2kqDOyPhRFWLZdo2Jr80284vr
ZtmhWJ1fMIGZFXoBuN4p86sgbX2oOM8CXNpKZbBfobKB2b3ZVqmT76a0Gg+26Z3mfHxog7UqJA3S
Uyo/wrBzn2JFIfTw3lLidqz64Dqb5fAS9jV+B56cjaKE0AIuPI2XRuv2rAEgcbKe4sfJfoHqlx/F
iPGApM4NC9JIWrfsTlUA/KvqE2cPRjYNEREdzuN48TZNg1SuQlTCtLsGhC83gfzwGU+3JlUq0Wzb
6tKyj99nJgo38ATnmlYMj/TQjZzQGmdrSzRfl7YypyRvBmOB3b48BVjMbpiGn+O6tVAzGdb7Ihv3
OvYLqpbFagWhFVzHrAyC+JUsd3mbsAuwP8pdcLsjjrK4N/G84OGsqKWErMjXebaSO02o+t4HD13N
BwCHEh9W70oO5FW4AY5QkBIBEJoh17hifqigSO2nxb+wp4hcXvA1sb7m0ike0sr46k2vjTrCnbCq
/WbvLHMQZXHya8o685x38wkQw6ECeQLQ9eqPIRwv5aFcmKo6ULaQn0I1nJ3haZiA7qWGoLqnPpVT
9bV4uECD6We52mbS2vq2Nb1UxoiGqTUeyC7pbP6HdzPNqosh2SIEDkwym53Y1a/DVeHr9N7I4HaG
E4iIIbznpfndmaRL5Mwin15z1jvhA1gvGx8oD0bscS40N1ZMMdqHh5Cz6Qj8oMwFbzrgPigpdaeO
0D2kRMFZ/xKtDUicb0prNl6QnmDokMZxC5pzlqRcPQdpe0E/6/ABo+aOBi1WNWC+lV0k/ITN2gLM
My96fWwLzqPM7A9tu9RseyiQMUM6Dhmjj0R4vaj22rdmmv/WfT9dw1hMV2P9EUJiqCpPHmu1MIpw
vAf0N6t9LJx0G5C8TjIAybnnvAJevnJcbg5iZp4Z84rHZ1/bD4tlL7c2/RQhNS5C6mgy02d2BhNW
mXm+NytKwdOtOJQtqSbt0DBQItLpwr4pq7pIJdsjGdg1SUNHbyXmvyIz/KfFBTwJGBIQ4zjh1zFA
y9BkcRp9kLfsuECzZvSEIWSc8nS0Tj61EBPi5tl5pV7GhBDS70vR/7AHhKciAJpafXMjL6I6gLUL
zvkLfKux1ZXzx/Xe4hCQDbvN5b6AAek+yVt7bCugNyegfinmsfZgO7FlDrCWezPUnO4AIKSMx8CQ
i51fhCjiPMLrqn3gdk6ss5hOMzv01ON8ssjfQVYSnbOsjWdZ9FjnFrBIu26R9Zm3Kxm/O+JjjVnb
9sAmjeYmuyNuIJDwEtqqdF8/5B4OiCWdmFlJgeAV5GDvkt8sRkOftGOButerC7+RLVYONyJELTaJ
5hZokPseRVvjI7JS6n+1RN9kwLGyGmG3pbeqtkuBVQDI3CjHXZKz7pYUeAS1dbZy78Wmi+TQVR2f
bRZEIOPIZjigYuq8fWH9KWlkgqXrKsY/JymvXSBfK8+sscLzF4FlAZ55oXUEoJaVuPqx+92LCD3d
vmXYXRBtt4HvTwfDWKZT7ZXvAZLSYbRxaDo1fRSYv3k31oc0B/diwUlZyoRrC3jZtbDzt6ETNHkl
3R3+18WZ1I17/0+7XX4l5gKIkHPdlOlru6YTrBYxN1133GlpWFwwNC/LSKsgiUTxh9ussa9hA26z
wauODPXXElGBdteOxKXF0s12FuQkqsAVzab2gCERRzReHH3BrJ0fZ/SltgGYzDUw7OaEnGtQ/Gmw
9y0hmKkcK4uggpBhboS92B+A5w8nN1PP2djw8LLylX7SJvuQk6Jk1NlYc8kGnzJ1tVynJZ7++sOP
oreYjDU0ilB9q5Kgr9/MnPRiCp0WO43GjBACQb10G3L+XIfMmY8MX7/PCmEOAX63wVOcZ/SuFPFb
09PF11RcruuvcYs027K9hivhKXPkd2LnQKnHiKc7jNVGR9VI3hec/rTrZPtnVDGODRsKFzA4c4u9
1zi0OTgl6u67BKeSRVc4HFy9K7rS2o8+u8aYvRMF5guQ1LYGd5HYFw26YenEXpJl2AoN6rimOs9X
IZ02KxDe48OfZtgqM3jOaGyHV6vmBSp/juF8VD+bjsQDThR3Z4bTM5xu5KGqScm09FAxFvU9kHTI
EETOwrT2tkfkUNH+fGublzHgC4+oHUd5795Nz6NMycQb5DEPQlTBfxF0b1LiSuXwNWzMoTykdYHO
NPLYCP4Mjg8SSsRQIIbfVWpQJFZjvGDTweydhNbVXNRasZusptKPOu+Df24CQaFNJoB1nkUsjvW+
osYpMs/liKcmWebXpIRVzNkEUdOhJy8HkZSna1y66rY1t+INOHe4q+SEHWv5kIPHZ4xKwPz2w4gd
iPrqu/VUczUMkJsuZcrwZIYTtZW/Ossjp95o8zg/2yVglx4mwTbukHuDjO2iywCu2D35I2HgfgSf
mLUlR8LY/GnaFPgGJVByKZ/qrqZCwlY9QgQfd0h1IXu9HuhB0F1pM22PgVt/mXZLrAiM3sr85cqf
y1eaRCETM9yc1dCulXc7JSivH7N3GlGaH6WT3ETuu9++NE6h8xLqsn2cWum/Itz9GrlRXRWpgWnM
nnxDiWMG08ROYWhNyZi+xPX42JMC2Pl97B2AmvpHVDFFSqf4laX2az8l81PncgYq3gIAFa+Qfb1N
yO5222j32U+a8lr0/Q45pfwlCso59CMw8eUI+37YtOsGPehGrI+MgqT4QSlxyIz5SJDtQpqII8cz
TJQjzzraTfaeSphclme4BxH68ZasOM5Li7fkfzKV/49Mpe/+3yKV2+X7d/wfz99V/ytLfv/XaOX6
e/9OVlrBvwLPhD2BX0kEpvDC/4xWWva/EOstqBRByPYuEIQu/zNaaf3LdAPKQQWHnyAULqnL/x2t
FMG/XGGHVmi5/JrrCv//K1rJw/3/iFbaVkiqMvQDkDkEPF37v6dzl3LipemAdpR4wPjHSsrqiuIy
wpLHFh2cxhZygJebw84w9VPZfuQt+q+ZQDKvHKY8UpYYIymt2zoBsleOB6eb5Tt3axaVUF2rOH+h
5EruljgJd3P3DNmRpmOz+Eyf3XD87bJwP1uT8cQvwI3RJ79THE8pN0eqty+E5+tjLVYbDvZ2zwCY
yj6bSWLeccThNpaxqUe2KwPzq1e4KRxBuwZORzaqAJ0tYNpl7WLzEtgQCZffhyZ2nwuTSXl99Meo
BjtDZs12hlG6LHIbVNVw9xdmKtYO58LleEMY6HnpIdakfn7J0sbf+B6lh17bj5Evu3Azch7zK46g
WXLJV7aCy1iAsuRFXaYwE4Wh3JkkoDfs5YEPhKkBuMD5pOZwp1z/7AXuX/S3/txX2YdcqfLhyC6y
jf/CrfjsKts+jOCYtjTO0zMV7pSd3/0hHDe1G97CqdjqgUpR2VFXwzMDlxvQdzfEL+aAfZtXc6G1
/KJ7+cPJ22VTBG1k6encwvzDJ44xU42fzM9HKSiu/Y41zkPN7Xs70ykVt/ipnXAtmmS9y3l6l5TW
SY76DPWdrUDRv7Ws1jmI/xTuaQ69L75qzI1xGs1Nk11yhHxW8i0O5mbcdzCoe3IJUS6DH7TlxWCt
Uu/YKedJjqyp6DNNHVxS5VOWWi9Jgreb2+lEMq/41Qck4LzCetYjRxa7bNnU4UVoQjaExZK1EU2o
O8BZ9h6iPEgTHIpbOJ73XBs5WjyUZj/hLz2FT+4aDxqy2QDtqI8yxFsyvzWtfTQKgiUhPXzUNOgz
dTHL+g4PF7Al2yGnqXDMBVGRGhOHW3M7TlSFtY9vpYAv6WHIA3XVjR/K9pxNOMCUt5efXrKczRbX
qQyHW9WpX5R/XRcjgFw/0kcI6QXzAVFBf1I/qox5QIsFcani3U6H6UHQEe/W0w2d+iFUJU4hlxGt
qqBROcMt9tq/i6MeML0exyBKTSVPrGsL5Se4HQBgcO1+VosntjqD+AbwbZs7QPpNxnfR0NIekprA
RU9zqpEpmmDV3nLQZNYxDx4hBgyDepaWfpSaf3HaXN17/anudHjt8TbVfZZvPBN/7VoEKLT9rmaC
SMq99khu+RT4UTbrfY/Cty/xS1Iz4xF3G1y4KVQA0aPpfxh+b9EM5CEgNxc1Vrcaz7GqW7rIYTMR
mXNXazK8JjfhBpCvrjgH0sLetlaTc8yhLw4M1hBYRYzkYihJT/Yf+KYNLSZ0t+DzJi2c3ijE7fb0
hvGeIPZWyWLdpOieZuiwm/jM5saKKDcBCF+F16IYin3iV2JrXCm1Nx7UdFVmZd207s/Aw9sjxLez
50z53jBpH7dKMpKt8yJHAdQoee245+1Nx6tOtZX+GEFLoG9g4Z3cDrpU8AIquD+YfsFOdl0oG05R
MYgU1Vk3/Tnh4Amvg3P2AF51RxFWoaQG/kxKY/HJhzRudmbhywKvoX9Y+vOdguWEplf6uLGuDmJi
5rKLow1cWzJw+sL5KhJTHvoV2zgtd67ihWN6cHImf9r4NL7S+mlh0lYxPQWk0jYxOiTew/59CUux
RVorfGJe0Bx/D2Y1UlfZvUimnn04HLsKX9/6ofgBClogst/amd8mOT5bfkKiTZXW1YbTxV+8m85k
83AdSWE9QoF7cJzpN60AMMPs0dzHljZeKfliH/DazLRyW1h7HzPmQZMerIs72A9T3JQH4fR/8hz5
aFjxgfNMpxwOAgxWzMC41QB2MGYXu2EY3zw32Gnm/72fkrCrHQy23Ab1Vvg5BQGvJRwQrnfToFqi
2RmB32Mu9x7k4mE7t/pjQ7zXjhvgPKxw7EZcU90He9+NicYZn+gj2NVH7rwDjepEbrI/HGQXelXq
rVLWEIUoqzmRvIsHQFGb61JXVB0+m5AynIz1hkX6Zif4GVWYYpEfPejfS/CtKUZEP6InCpMQ9s0f
fC8od/L8/D7Y8VHBulwTOfdmks0uB9EdDBAFMZztNUaSrU4XyknukwvJEAMpqc9GviXcE/s0kISR
dH3quKNNvXWeDDfbx4k8+iO24paGDmPl27UgqdhzxaufUKwhD4qQ4Ix2ZTuT4QDkkzalBxEa5dOX
E1bt5a/Zjl9G3xCt9K29latnDOx3I8hF5IYQpLs42Fc1LkrMMRtKINF3UMQsp7+m5QDHLLyEiVoO
xnDRmftA8B43L7tv0r2nnBJzbfzFnALcHkILJ/Bi35bWi+d1pyLDjK5b99wnTM9KBO+YZ+h3w004
ABfGuQwisRpxO+Z81w3rWMQ24bOS4Ou4Qjfh06WUbc9Hz1bji1+5ryUdpdtpaMqdr6U4NsiVm3bx
t2k+N0eBC9vpsF4swdrtIztx4c58sAqsDEGNDz5duvEuXS4F7S4EolKXSd7fU4Llf80ercWWPmRd
0X9RC02dbLqt0X9e9dwSk6w0mVIPtV1UxUoUqucoGKhKUkth7nMKPPMpt4+jw2sgZoYvnZ/4Zn9O
AOW2fSIMHn9g5AfNHrAyk1M5YpUGXkEzs+5ItQAJHxeY/kUpH6TJ02cwDeD/Mzd4QKvthL61xMUX
80V5MiDW0bPY3oYE6oSq+iJyoB34yzhcZ4uEVKET7q70QG9jRtx+0pLNhwtXZgi+KifJjuxpiaik
Xr8bM6AS87o+moP6Asv7ZKowPCVihtRhzqfWbvdzwh9XuykPdlQhGpuRg2MykElcooLyeEBZx2Bp
sAKKBMVxmyB2EJ9i85k2pb9iUtlDFTo/AyKFh2HCYTM1OSHoSZlHm0GREW61H7EVouw4auLZuFXK
pXek1h/NQHNRXAoKVRecxNhy4blxPhykN9+LwjxInLk35Yf0IAic2Gl2Gi00+oAW2I2JjdiKNXpm
x4iehrjNdSjCf/8ReU+AtkTtTiZvPAqsqM/lUoMirkH0yZEcOAFCo/BxIYq1cWp+08nOcEkJZuy6
N/YwZs+iwSetCsqH9czmawoEBVIUolopLVThgMtX0jLH3mtBI6MNyqoJ9lYGV6uRy0tVLiO5wFoh
Tv/xyjrcLl6lzm4xX0u3dA9QxE+ltQxnk77WcyrKB9GPV/gvxa2Fvr6iPLc+DQxXUtqRWfP811L3
RMKQJMe0ph+5iutttkxfTBfLLRytWx0X53QRxbEEitD5hNmEA9lqqJ5NmdI+gSkl8zwNjTErdzsi
//3FTSy8tj7LYqBa9d1I1C1J8y4qs6SlnJhC1WYRANrEBN5DAPs2Tapz0kHxnjT7ecD7LZvsixdq
HPvGP7l5W2AIsr+xTwT7sKAbUVRze9EiRhVzvGJfkV86SKv/3Y5JtwMrQMSNdhOIpcbORMcnyS2a
a1eZZ7scmw07gGbfsNrWIKAelrnEZOPuMDecSQV+m3APFkL1YQl8vOiuhKWwBhNl3wD23GJQXjN8
xnvVomu0yzpGoHMOcR3sUAx7VscNttT5NAHcLXAuEC0zf5YsDjYYcofIIdwx5RP6WF6WABymg2hC
tp94jDeDx2kJqJiqkquVlaRdqRwKM4BR88zdA7KdK8ImkqgzfkstdMO2tWm8KFkCd8/qtN/OcLu7
bFoipzmwIKl2dov+0xvtXS/MMSWwZgLm1ndPu6Ax1N+cR7El8feLBxRyPIzn2mM/Ocn6OBhULRhJ
wrpHjrcGK+Q5yd5LAsRseAHBWmG8q1crBmybjvxsL7e6dWgv7FmYiob8it3p+Su7a5PWPKwKjEz4
qHvuTsC9d8qyjV1QmdNuVlx4unBWUZoteSuDX5kg0zC68xPhy3ulqNKkm+VdNhb7tG5+C9sK2S+f
AxDuLB7tgK6PMvVOYjYekdA3qUGDqI2bmjXJCnofmo4bQdW8YPCbmcscA9ddW/UoaCMtPcmy3Gc3
qA8TKiWvg+jOgEHUj4cXViFbpw79XdwQVIdu89uvi/iE0Zt5qBDnvj8OQWBdABO8EuVR6xB56aW1
LcOZZRm9zAa2TpdTMgJvg4242FaY8VQ7WDugzgwkVvkTGt4/xjqMDFYXpVJe5tx5wS6VPhgZiDFb
/xVvgjMi+mQpMP6hDMWVF5mOuslUzxQNtnvrkOsiJ6+v33qa7Ci5gMlQN5w9MTFu11cwLYQp6gLM
bEaBExbx8DBljcMBWk17FtF4KReG9Mn7Wn3UaoCl5HtYJcdRfMsfmpKJiZRxO/J36NMawgmB5IJ6
FYT1uT6JxTyo2v8RDsbWsXJIFqN8r8z0V+ZyblrW0T/+TjL+WY0Etti+LR1Pdl81FMADMVWUPNHu
3J6BQc6Ou4AXSlhTevnT7HErJjle4tcD4lF/uYb4iQ0vcrFUJRSAO10dhTYGVdBL4CYHsnWz89fo
y0sVr4nzaeBJY3rAR1jiMKaSkPXXQtHUQyI3eFG/kFmybdvVwTbu7fcgIDxaqxXSvwABojISH9Cd
2JtDSwpjKBBIMmDoeXjvMYP6ISwONjm4ew+OVz7WKTwFZxjWCL3zu7L+F3vn1Rw3km3rP3QxFyaR
CbyWZRl6UxRfEBQpIuG9/fXnQ0+cGy1pQn3O+42J4cSoW1IVTObOvdf6Vkm+B4ZzYEbUWMgSdmFn
A/+BTc/oDF8DCHLFoGfvFHm19YP4doSXn0B+S42KmZemIWFGKCrm8rbEG4Ky792vjG/QkEdWo+Sz
d9HBZhVCMW85RdjNGT76U2B4WHrNm6Yt+6tOBWLVD/ABjXpvRd3ebcJ3Jar64InkdZx9hEfEeqBL
WQiYPXb68h2xabjuydFcFbYRn2r2vSwtnlttfYY+5bwTQjeMdDWtQlyCvK3Fk4YCg8+e9kxl0B2J
hnSNeIeRNUF7vH+I0ca6K3ZGRvIvygsCmnKgCik9lKiQpEfUzQwox76Mtbh1Y21uifu5g9vNgaJ+
z/WEBysrOj4GcuBI1lSwOBGxECfEW1x5Dm6a2dqbLrJwhq3p1hEu3p0wWKsWeZKPPabFhhezwLZx
jNIpVPiheviuzFV6In4KwiD2vRsHYDmqr2TxytCAStD3gXN5zHPb4cWU83poWeosFWAza7K9otFk
hD4OIrf/hNzZHBtq1jUQ/DdcCvG+wtoUYIC5onNPSOBOBPOwNQJnYqJJFTAjiQiqpbSP8m+2ld4q
F+vxjMDMoG9Huhr/WE6rzMnF1o8GkDgxIaCFSd2Hk/7UQhbIhYMswSQ/WMK/xGEXkcclEH6y4KZb
HMKecV9GZb+R9vRYQxrtql2s+TBzOj6Oifxem521dZFes2oaazNtvoVzCBUxBaMVfjpRi7Mkos0B
qRQxGPuJ9WUDRt6FLhgw5uv51m/YLEuvPvVN8eJWEXwFNZ1oJT2ANl4WJUIoXW6YaHCYZ74CAIVQ
fl/OelvDw1rGi6DRGhJ5YyYfdmhVG5RzmC1ReLsluOEg2OqB+OrUCirAl7xA+ECevY4OS8+eT7W9
qCrt8LoiXAtRafMwN3P3nMIwgxDTVtsMRQKJW+0TTPCZnA081tVw7IvuFPnoIUImccxowcZNtncr
23ih24dvtXB3Q1y/qCT5SGb7ptHBuuzf0zRKNh2zIcZddPj9/IaKghUEMduWpMtn1IAQ192Es4p4
04mLiTyPb4CqorMPSsSqhfu9Muzvwcz7nwJxJ2PdXafWt6Z6S6ri0IcMI+oG6JOP0sJlgSaRxZ33
GTh2FEiIIjF255bew6hwqDYqwKf0iGQV3rXLUJWhbMa37KHbL9GcOEjSJh8B8gJPkqtWZgkwIqhk
Ux89FBbNGE/r8awFjmKY/mrT4tRDehUBoim4lRg7e34dPR8BD3inr6SFBIZ9DBIbIie7dFADxxcW
WvAFbniNwODO9Wx9GjqmFmOONnSax68xMk6TEQ7M3keEzySL2OBszAbih0HzZlXNBKjOqcJ6NCOM
AUoU0PEjFiSCaRaXj7JDYRFxyDlQd9BOMT+SymlIwSNEQFUljQjHpqrx9EZI+jOCSmtqWcuZJonN
XMl9lZbZsUEkGylAdL6vceLRva5Z59FYgfErnQWIM23IjBgQeaMZs7x6A228XpVGeunIbWIHu4pN
QWU1Xhyv0BsM50SCdgTk+qI4tUl6pSuqOgl8Hl+eRIaRcbDq47siHllY+YP5m9kg6haoCu0u0bUT
sB/vImbUeF00zPsEQxHmFtqa7KNSAxGtTcZtUjSXOKkJf8MfDbieyJcaC8ookxOn3fsS/8C6nfO3
vJr02TLDlwFWJlO/Fv/0Okn1daBaMlF98mxjDmApCbmeazHGV4gePeO9GEJzYxH/jR9mV+InR67f
XLqkB4A10mBvk5uYrs+u9es3t8CgD3j1Ks8WPsZYNkT+AEyx62xHcZ6sZTv4mzkBHVcpvvdC48Xn
nrLCLChaKHvguCiJp/ELPiFi0oS0wKg/sknc2DmirCBqNpWPZlMbabkZLNpbKiuOZoGvYo7jnTYZ
O/bRyOY8l3f0tx9xlLKNlWD4EhfTmfLHCD3LSOcsLY5qyvpnTiPY7SDvRHaIO0PFXws4Pkymh64Z
KGvN+ItHpFzbOPzWVjDsWH+ACnFgYQSCxsoECGs4JjQ/JJct29uVN1U0f2iRYbJPI86YVbHpRga7
THHv8iCC+LT8v1GLN9MocIiX90kHR9qLOsysifE5y/wuU2yWoUXnw5t7eqbZDjgNQj9OKqrAo53n
TyMRbWthx+l2ck9F1QQ3qcvkoQB6kj8aeUeD3WPgy+bogJOyEfknNP/MrAUTmEwLoCts9x4RB6Ee
iH9l4r8JaTGszAIASj2l12H/rioPjF807oghOvH2FVtTObBm4r5fYxssknZtVOO73VG2+VW4V8Aw
r0ZHg2icYVCPMzgR3ktyT9JjEtMyj0r3SqJPwPEBO0Y18GVaND6rNs+umQon13EHcMXqinof0jcP
DN/fTfQHi7qnSomBo/g2TrSwS8q9AeXLnROo6HBQSgfLbD3aJG8EQDSIk8kNHl0Rfjg6pj9iEh3U
Ewy4V0b6RPDwQAOVksEcY3ihKcvKkC/puA1KDP5SLCg1HhZvYSi34qgjsr66BoeyR0OpJYl5Veki
WBlaftIpt9cVusBGzoe8j2Z6VbN9cDjYS4sg+qYfdnjFoX8kA8324Uw9AGvUogfbFVO4ia3ggStc
7zLHVmtkCdfsANa2sKDHVJihOIW9hXaU77x4QC29yCUM66jcF84WJHohEe06asRansIQza0X+tae
lZuRupdectjI9uBkABuij1QMApcjwgBkF7dB3+pNh7hi3fc01S16rymBnvRiGpRo+7nNTvQlJqYo
SbFunXG+t1PnEb7mVQaVue2gO1Rldkj84c2W4cUvq3Gr64vlwyRnJIaDuuF32+X9FMoLFn2mVuWi
A1VgZCLqUGlyzKCWX/cNQmSsOZidU38Nm/gR0Eq8RlGgt1ULOs7WXYRTyMczoq7SlLGJZfCbZ6Ao
OghZbT3egQQCAoNKjlng2tUu9Dil5Xg7N1ZbPejvpgjpyswRo3cRoojGBL0yMfGhAP9eWad4yNW2
T3hGhgr8dp75qMh0CQth2BVz/iymPqF91u9KO71YUV+dDj0aB8Km2ZmyLt/IucYoeLYwWjct3aW5
YUgpOx4uw2goBoIts/tpMw+y2/UkLXXce7a5aB/ljDxG23khocFxGX0iwyE54dIXwJ9mxj3r1FYP
Q4vbiuUAXBkpXUEW+3dowwhQfvJbRljmkHYnoqgyvH0T8btRjsSiByfktcfIYvRUNB5/eVljHTLr
Zw/ejTXZco0pmr5YCV3MDIyJvpS9ZyFZGfXg3MxE1m44ietxO8FScmjPbMDRckbisEGfCidJfSld
z1khnsRQNRxLKvSxgCvp9dNu4FkcZPYeR+KjklVO253XTSv55pXIv3OjwWvKktlXPCo12s51K3Nn
MygXwEmQFJve8LttzCCJwr18VHqstmM43NGfP6vQvobpf2pc6BhFENAH1ZCKaj/c5mX0RqztdVJ8
nzESV32+y2p10Vl7Y85oDgllfZu188U3R/+I0DbMOfsFTv8wMdS86kP/K63HE2brk5urV4f5ZRDU
9+nYnX2HDh/w34d8is8GYFsU0KhTu/qUyPyQBTj9chfaVOcj3gob52IGnMxcHF/Fsl0tfdt8yUHI
VYU6jxzBtaxM2GPahn+OrDuC+UaNLss94jKY/jN2Z2OWCONDzlu13kK2RzgIaqDI7ZOs0T6VFjy0
rt8jS4Rp5GCZlsZ4LUpmFWWDG2gwg0sjOk5QpnOJQpdtGFl0CcwVSRbnrUkTbJV1K7xG7SmjHmmn
+bOYllwmm6EZg8LLZFbYzDsHV10FBsEr0492bo7DlAabZuy+UgzUNAAoSnyVPJuqsg958JhHBvJk
90fm+iTr2tEFoWnWXyVW0ayHJXd7Yq41sPFRptVsQQbOZqdNQNbFYNWzSLz2hbC20mro3bJoQFlr
++Ew5DyvWCA+6rb2MVTPr6QgiSVtmJOG9jBDu/AIZse8D03IoEr5WAsDsMVkb7SrWVbv6NtpHqRP
ywZHU7xkf5JC7FkUNtWKVIRvuaj8LZofDqco2jM9PDp1NO1JRka8rM605FA4lNGRBeaD2JmdpWt/
j3Ga/n+GilSiQbcXzKUhKNCt4aVODQIyM3lb6vxedN1FSErv0q6GvShiyBANvOAwoBISxrXHHKUe
eBvbmPD1Qh9kBPlLk0jJGKhAFec+jqOVbcA9bmpsFKjgo+FgN9kL1JCc3rR9SdL0y4idUzkTS5IV
r0OnF2I+J6immq4biqwCE36NMH9lm9QYRHl7tAw+zTwx6eAf4qn7wL4ab6pPd6DkcWtOmrK2byy0
n7FREtYzZx+las+tj/cBwbW5m1w4Zv3EKSrCAM1T3hTbrjV3LHvdocc4lHvei6ascjuDHGB/3qao
VNaYPT7yLHp13NDfJwCSA4F/Jhc0VQ+yEuPaRLa/8ThWwxuFVKqiW7DhakVL9Qh3Bz1IgWYwMY5W
M8Hbyrqtj/xzNXCA8AfIbz3RoEHRMBA/AKpC7N9UNGo2lTYs/kCcpxbtpS46hO0M1U/YNvYz9aUy
9nJntriFWYoLT2yQKLdrAhd59BhjMGUO8UlsMjI3UR9SzI5Nehi196E6eRxdpnOD7+ltwkkf3xKz
eCgc1ckaeihwtG2LzGPo5ponFYSHKbQ4kDh8D4Sc65qccfbEBDgJRwJJRNfaMuLPQQG9smZJSkTa
vo48OztbcJ0RSpdoYbC3KnN+T0qzXecams2sOO5JoDcbSYAFfZKl4vSqHSzTPPcKABAFjlbswk3C
wb30xXxlux+l6ypsQHayzehIbaUbYrvvkkvjmPDrIp1vx6i86/KefYfFZ4sulsZFDmwp+jcgtzxQ
9xCamQ57z8AS7ODS4khDCZt+rw2F2Ib42pXLNJjusc3QwS1f7BF9z4ACWrAy8f2dGShJ8ohKGMrp
UBAbF2GsAoSNz8ILvtm7VJWXqaUN5LcUYSNX35pa+zyGzsNsWlA2CANb5aDNN+GyPIds4NsCtXwZ
e4/ILcVmRE/AkJCajGT1TSDJOvb1bdsohMrAZupG82BpvLcyAQydowtC94m4hRzLhtEMDyWMiFVh
tR5qJ69bEzUCHk0Fj5KRZVmofEM78JIZOa2gkQ5D/TCIoVmcJZQ7efulyuo2l8AFu3ruaCnOWIlR
604qDs+g43I7nNeoKrBMWzmI2FkepWHdWCMsPeSbyIKC3WT0H9xZlIAoBO16uW7hpu679yClMwE6
0Dc2fSIEudIFMLv4rbKsm3yCwWT4cGkYyeN7YLvMhmPBBK1F6rPF9PLKaOcBzQDK9s56HIInOm1E
TPqfln1Q11IbB3NyjEdiRa8So3zJy+Fz7tXW7ppdZ3OatCvG7lWLmAj5V7ZV8UW7PHrC4zryZFAc
IU0eR9jvDgN3m8kraEgPAwLwtgpU/c7skjvcvdcAUak/C9jqnfw0GwabhZ//YCwYXOMvavPlOIWL
BqzVc+WDB+4UCideQs7p22GAIR3h3wT4xpNqlcR+FZC34Ep/GqyNyDHyS4FFj8jinjYCqh08yTyW
HIL1/NkD7nezDIEckQKc9mGzVC0jdOe5DcJq1xjWNca7HxWr8GZuFUfOCK5M2Bn3QaS/4lkiDlaE
qATtDhzCEycptyFsxEUdIGM4e4xrjKa4USatTXtQztMA27qVmrGYfc4qhNNB1bxbfQ3Gz4MH2Ivs
VALYGDMZ71JQCRvYwXqa1wbfbI3mJiTgyiKYQPnhWri0VP2Ryha8GLM82+Ic6jfhBit9t2cep/u0
3ClmV0hP/bfECj9xUbwMiKosv7i4SHlC+TknMN9Qua60bRzjMpUHtyifnTD4QCgCRH/Gjkk6+ofh
iEfkgseA8FOst/lD2rs49iNB8aM14mILJPSyxrg2mCXcDm2JCVZrotlnJmvCcrLHxB8/6acae0M4
1ynJTCt20s+pIA98phWNUqcn0rYfj3GIa98Iu++jQVecVvN1vdwgFj/Q4D0if6/DPCMdfER2gSgs
QdkYLYtQjWMQZGdbXBkFRWnZP3QGmg7m7VCyLTjDeUbaUy/949jFJ3umi4/4kfIJqSHjrT08pnxl
4leCcRkileP9LtLZXVlhc/CWEIRymJ+cediH9XCIeHt4k2UCoKlfVkJaipZoP4dvboN6Y9JYCAy4
CCCSqxax/QpEAHXGzTQSHBF69LxzG0Y4iXYsUWl5rxLW/IHt1jItSsZ4mvZ1w7nR7dtnvBMAjGVC
DnJCYG1IrzDIcmOTLliylPekrjGHFSUksxi2oJahhainw+8aKhLCeeIYaN0GIjylJbM0H+E6UvTQ
4ezmrwNFas98nVb962gzLslRg60QccAh74gHAofgreqMVRFoJd4M/8MVCAmTfL7N0llwYB8wcKeZ
uZbFN7NHAGLOzX7xk+9IxlibXR6vid2hCzcSXFjBTJEmFwQbBMEIK6aNLt41orGB7aznSOqrUpYf
+Hs5mbSYFGOJcqpVLK9+Q0TogKyrGGk5FChHssCZbwAYDQgDqusknp9VXRyqmJgOLCZ9H8NDIfoa
d+MZFcom87H9RCHli+NyYBK1/kSYc8mUfUPKj2aMJfHP2ek1Fx8cA9wJLKXBPm99dhkfsxALBhYd
IB4LtJb38ThGF0tndARyugEqxH7R9zv81KBi3KHhjKROUV8/BwMQ6lpfJYpmXDYWV5r9CtKVLlfE
t0LcY+7Pkx1tVeGTBFH539NpwLlNl7AC+Ujr/tldQMpEaRPpMRev2lnGkqF7ILtta+c0jMVi7EqH
8TKhAzgwxZEW86mOG3TfTiaJU0/ldAkG/YoAAu0AfVYyOegst9XeyJotM019HqJvAakMh3KiG4Gk
LDb8B4hPoV70DB3PXUyxB4yS1qmJxkyQ872LWmPe9l1erqIg2iIfzLbaVgQYjCBo9F1pQmSc0MSg
Z6FwwLF1igOmJ1XJeVqNyRYVbYjzO8qPnlU99RYZEU7XoK7SaluKRWvSeauwzTaodKmwyGhdYcZE
achUNwlRBDMEXnbK9lgZnUeHLNxVKRTZYML9q/Pgh0zkA0cGavqmOVisTGnuPqQz4jsESBR5ZFrh
hTu0Q3Gf+c808hjnTyYDGLYPqN72LZ1CirkRehWKvR+1rT/qAeUssoiVHOgwQzrq1kQL7/Mm/gwN
Js6AjtBsZQCi+GX6nUPHaMh+m6yBI4O4CDP5StPxJVMiWxsd/lJN2Pg28QEvoId9xCnLIZyr7cIz
MkZIQjXmIpq4HMgKc/FdiwyIFX1tSC1CD8BtC0D2ePaMrZIGI8xa4iN0eNxSe2cOwLRxUjH/HuZj
CWAJNxWyj3pOkf5CukacdLBJyDmbU4rP9GkwCUR3VDc/UPzOD5iqVhrLKoQ+fmRq6jBVc080fY8Q
QN7OdofrsXMCkAcpf4DhW5wJOOHSrR03BqCOddf1B8Cz37M64C1ByjcMPjoziDP0M5Bz12gmQ+Cr
mdcV+5Gk2XX06nfNWVmlx2ldX4YSbWqTpd8sWZ+YMb6kAm1JnkzfVa+IkEsxOrXXNdubgyp2Gsc9
2+GBXHSKpe4tVUwagwDYTqL8lF4kZ5NI+s9tHN73OaSobEFvd6n8JDajwaylmWN7b9XQozzMSkZ6
NDAHFOsl6YTHmsTTThhk5EKTbtuzSNRO0F4I4OnRHcqSPWC4a5bKkQPUAQk3emxmNCyojb5Czbjx
4yjbxgAhoOe4NAjm4vuCm58aBM2V8J6UGz7MAu5fMNb+hl3+dTSUPhNcvKvsmtyjxFk2omXkQeza
yv1sB2PaBiWYdp0M5l4b9sWv+FpGgAbWga5WRs2d3dmS1JYJC1vJqRmWBiOL5sPuhmuJ3ghRHsKD
xFZHO2q6XWOC1k0oVzkX5BvHoiUeptdDCqBDdkpsa4/jUDWEF6NYRkwLJVALSGW8tIYy2aCk3CRW
DUN7Lr6C2AlAM9L5iUvD2c7MOtcOwHL8W1Ox7aduUxJoEaIT29M2OvLG39vkEq+qjHWnYrqmS4Mu
o+eagOrIXAhwNU3Ccfe0UjndilT9IJ8HN6WHRals+FGNdcAxVl/aQRxZM24703FWDL9+iDR6C6JR
7epeHEkrPIQ+OhEtBZJZTjm07+laieboH4gamE8hst2N0yPuGu98zdOY5HTsJh8PgKlgt6S8UxB6
I9pjNAfXsUSimwf9fVgBEB3jDNhSF3l77Lm1cOd1X3rskhmagUYgirYCGAgBwrCOdgajFhJfHTal
vZ+M+pJOC1A4Xr7RX8PUFCkeSM71mILZMiwFq5MduiyTh0lRfOVTy6UJNZmQDT2o/hi5HWIu1Pqe
UB7T0aWXup1G+AOmeGib+jA5KH09MtU5E5gxUNyMAHVDv9E9ASJgnMPCP8YxgCUrtqgtMAQwgw0P
bj8Ua5xwkDLHpn0Po+jBSBvzQBDgdl5mJ4WuxzWrdbMm2QWPe0fNXE/JgdrsEbR4exXWj6Mf7Zde
KYbhRQDNhH5KOKuGYyhQfCzW8CUlooxupBFAcPH1B+HQjL72qSMx1/IUpa34Yc9BvK08TZMxfTdN
QZOo5ygVTWtofVi6c+wGjt1AqB5J4bRD/4iO7FwJJtCFQ/7lrB5gD+9HG394UMwvCmLtxuuTr8in
ls8tVil/kfjY9lM1z+EhDfd1uG6Nl8BC+RAQGL0aitQ8BhFTl5RNaaq4JUyr632RgrPVEXM1WI1g
ZoBUU1jQIO+oMEw6KcI6jIGqeEortIj9EdEeOTBOFm3KUtE9T+zrxKchF80vNhhfldG68JALWrKD
NSQQpk3qrCI3uwFO+kp1xhpFEXikWhrudYJIvoQ7ytiRFC+vh10ROltE0p9NmVqQJpNTOFOE6+gZ
xWTOS+ty8M0ZByEh5aA0E1iaT0et3H0PSmBVZnSUeV6+TMh2wNodkIdzyen4Uw9sPU6ORMYsOOKm
RfnRGCZbGnmamzmQZz1bUM48OtYTO0PQkew5L+5CZfWIPrNV2zqfRu4cal9twWuCeGzzfdGOjOhk
tVc9HJWYWrmbDz42/FWztEnwKl01NlEEUqX5KiCxcSs1IBQjas7taGxt3NBoTjWWX3MvrUQwYIkA
/VKmh637OqSR3M7+FxwtF94tHagaLUeiM2tfAvTWL8TUHiv23XDEyt0Z83ep8kct9We5tNezLqXb
vraWrPe5al7wd9AlLXY+NNjS87Lj/3fp/ZNLD0/b//3vgMHfgg+J30jf88+f7Hn8hn/b8xzrX+RN
YoHzTIk4TfoY9wbaBcQp+v9yTc/GTGbiszP5t/6fPU+Zi3PPFDR/FaGEvsk/+u/kQ/9fnuUquExL
/5hpuPzf2PMs/va/R2eaJmQiB3+gtBQOQW/JZfx7cHXc2dYYY/zdLpiWQ+V6d+wLI+JfA92jO11a
Sp5NLTCqmKDHF/RPMBXlrgrBC0Zdg0ZcjBRgoGIPf7uE/yGT0f7VNmgy5Mfh5aBKELalzCWx8eP9
IcrDhmv3fzqkfSzcht6yGRxdfPNgQ4fbzLgTsOnQSij3NDrxLnDal44+/5slow2lvDoYfAlT+wai
SjjrWJvSMoyuGGjhOjeD68Ihww7QCTLYuvL3ZMJ4JP3RALId+BgKm0Sh+/Huz9/G+SUgnOuslOUQ
5s29sx3l/fJt5Gh0PZKJaOuVS8dYdGf4N9vMNZ5Nt5wvnE45ITX6bm4s9PKED+h11qfGYxYFLd2j
bAMrPjjVy4/cdz7mzPD2BpLwW0uExb306wdOMfWLL4iOQtpQ3Ilun5lOv+t182HEpXwepnMuUBrA
g4LR2uP/i/2SOC7CkUAvc0CrNCPPCEjbnvIKru4S3PHnq2AtVs+/BbX+dRV823GE73oYv9xfglqj
kuqNbke8QPvIf6gnjnidj26oRkPgN1iwzQwNqFO5p0EtfQVp3Csvim7gB5T/Nhv/lN/699BPi/TQ
3z+Mo3j5hCLz0xY/P2Aeh40OGx7uFTGNd389UMBpc0id9TaGF3cSeTZek+k8BlocYl0AODU6e/3n
a+L8/px7vOi26wib952L8vPHCFw9OhzmAFqoMtoHMc67DkTCuok0HYh+ADGLhcGp4q0ckTVZDLKM
IX8q1XSX9jXVFkb0BwMgxa53PvN0RiIlyPC0DJpXKuXokZbbBHAp+heSIAKX11X27ZuWxnurRrmp
0y4G987oAtmCIoWk/vCifMZoEj9wNloCEM35WQT2nRubj3/+8vavsaumzbIolu/tgbFmOfz5yzul
Kcg0X7580+lV6wfDUYn8YPZZ9ljz6YiBd5OX2ht2Jm1pFNChezUUDnMosz8yRWeWoQMcCkPn33hS
4GC1S3pbWXMGUh2D9vHr/Z8/src8oz8/w6zMkJEs13OxXP96v6C0x2M2O5oWqTR34YTW0OhLvZNm
KQ9F0XPAH2nDGcmLEO60n5AeqPQk1ZycMWn7DJJoGaR+bN4ChLnY04y4b7RPKSj0s+nNUBdtw3ri
cPlqT2m2A19vH00rsdd8KDKjgFteoaHDXxkF6HsqL59usjkFT0joqWNxG52hEHuqy/luPPaxlxFy
PXKa8XCCpEDJRhA8SdYHB0Jn473h/Eib3j31XeeeFFxHxEthc5uy5K9a28RI2yg6mkOwIORb2r19
uW+sglS8UkJhakh9s9zmvl3+nlk4pBFxMZYgEIBYZrIDnjbe9aFhbLrE2aRZKL4MsKY+i6wt3Ven
XrCxUbCn61GdSeGBfDZTVA/CPUumK4MGEKzkABl9ivnKhe/zphbzeBYGxOQ/31nn9wXBZ4P2iOj0
fJf//WVBqCqzC0VghrgOGbI5FrESSWtdBVPtsRoiu3MHFFMlHe5pao9/fSz6X7Bx5/YWRws4wGIu
9vMyOe7r6KG1s+a5hvMQN+NbZ6eEftkVfBJ88vdLforNTHZr9gRqmjXtLySG1RdzN3D+9F8sAog7
9+0fvuHvu70vlwhmHmALa6Lzyy5UmeDMzJBIyDSQbDjWrNqNlVX5nd1/NxPEb6J3b/yK3vDg1/0W
ojWIxwbJctFeKVqqCCc8os5GYJyqnNQmbnvz+7Lcg3jPWbZi51Gl7Xg3t1O4SmtNVxbt7u6v3cqL
7Hs3MzeZ7tGN9FlyO6eDt0kSg1P9lOT7oalImg0NFM9Z+/Tnby6We/frW0vB5FPs8F/pUFD9vZoo
Eg/OoERkLVPCgseAVTDiGLenmKg2rR/daaux18EYdFvzSNZDcT+19W3OaZm3uzk7sc7Os5nBF59d
98Tn9Y+9YEgc1pgoSER0VhkoAvTd3pZwO9pZDhGrljd7m8kmug49tX/bhNOTl9mPrdd+nzrCfzwD
F2GiMVyhlEmIcNm6AoOtpPO+BuGiD2XAmCr2oaDK5SVIWdz2RSS2AI2df3j67d/3ZhZgl8eDtVgs
IImfr5B26APHUU1P0zf9o4lXdWWAoKWhKsCHZLMLABVIkKqi17DWCbooBElB4sxnw0/3CaFZtzUk
7Nshju9mMPee/VzYdBHhFu5MarhTYpAL2GT99s+39j9+cGUq6VEuOja39+cPblpNMGbYxLYhEokF
VEjDNEShhGT6NiwcA8rg8Il5DHKdYNpKDB2TYXCldMczYOIzz+NzY3sPaY2SKJlvjQzkSrfs9Nzc
x/R6xBNw++fPLP7DJuJT2ttoWFwweRTxPz2OBu2EOKrMZOs2RzvOiFftX1uvESg3aXp6YTGc01yi
Z8Xm/ljSMNX0uemoMNHC7BmMEGjr+TUWUfDQavVjtG3zqlpMh/QFWDr9H6Duw9t2+SGgZI0wc0f/
kfF79jQzYMMw2Z7NnEzCWgTeTZU3Bstw3C3OTdo9mDVJUOw2WdjU+6EANZqx6di1PCspGUiy5Xl1
FZ//fFHs31Ynqn2bRpv0PEcqywRk8vd3tCp9N3Nm5OVORDpdnSXE3UUdunvHunIBHJ2y9iUpsBjo
npBv1JGvDXTWfTJjdENLDO77dqBs3Hg1lHMxjOR3Alg8yFLftbSi/zqkVB2DaIDHt5nOf6BocU9/
/hK/31lk5A6vqVQUuY5tL5vM344t2A6mZmK+ghrbUefaKTDlBGF7DqPuYXKmq0RjEvPLgddpjOlH
B+DDfNxhQ53cg5a/Lv0MTm/QoToxCnXFRkWwkxmkV5Htxk9kwX8yZAj380hoT9c27XHgAViJPkf+
48rosWOMT6RWvklDm8DEWqHQMRC1eMitrpvOrraD7X7LJ2pFZBxQyXqcHgpdBXnZk7iyi+qlzeVX
JZT7jGriH67Ocgt/WoalKXnmBbXuQoVZiDR/vzoIWdPJyzuqoKqizRnUBp2lEqL3lDwwoEeAs8hm
ndJ2cBlDgf7rx2CKdxp0/p450HSodR9ei5EBdAnLdJepfNFlkPuXN/4lCPrkNJNDdKhSct9HS9wO
yQy/OCsdxq64X2nVUACD/Nz1HgaLisIT47tRQ69qQEqDoDeaYD+ZCK0SEzkhCe6OxqY8FAWfScTp
C3O2a3jIBgFg2Z0c+KgYPBzavlAFBu3feRaCb41P8R8WOuv3i2cJKZnnuYJ1GjjPzxfP7gdbNA7m
rMSS6NNnEqdVPhy6NhKHqM9f5HJemadNQaWEJA9bN3JovzJfdcC3T3p/eosh8DBixASVjYzooSaA
lPf+4ej++2FXcmd9m72WaAjP+vWwa+XpBGBsclH0L0/X0HLi/Mvvytt/NbC5mwA1dNcmZLGQaVL4
44VoxHIfIrW5agUKlW4CvJbqb5X2r5RhNU91HFjXUd/CQll+Xdiw+9olS4Naf5frhPhb0bhnfNB4
BTFN8uMZ32d2RubA+GZs3R10OUyP83KMGL3kMTTsY84CAawkkrcAGOQ/HTB/W+Qlh33f9qXwONpw
336+X6np8lwa4GB93L/N5H+Q4sFIdfBRUhNdgHAj4KwXUAJzy/PHOJaIxHERe4a8+R90VKz/8Hl8
SD8cwPmP5YpflqahH11nZDHd+H/hjOEX4YjVAZD/Fgyw5bv/xdh5LdltZNv2ixABJIAE8Lq9L7fL
viBUIpnw3n/9HdjqB7GoS56ODobEltgomMxca805prGzmFssb90QfcBAOPkmprVINjs/JLYdSJr+
h3Lqth7+vCII1krbYsn3HMO+bQr/Wi/7IBkNkzcbGw92/txWzV00hxki0PaXre9VD1EOgPz25RUR
hAyvQ8MvmD7oKHPRqzXZXtXxyJgJ1GeMevRsxgQ1hGVxLDO3PzvtzkJc84eHa/5yoJTC4BDkUrCj
L+S2/vxwYe6WZCSRnNowZVxJdwiIj1Xl6bZQ6bUwViTBReuoafN7MivZW4eiyy8KObsLnXqV94Nk
AdTiQ14bh8LP7Dk8ApewZh4mW/bnnCxebGsLwiLmiNugOYjCSte3PWtyYqpOzg8rnSkesIYG1b3n
4MSy61XfZAHNBOfx92s3j4Uf6cujYj+btzcAA7zSX95nLYUlg0VVX43jojEZxeKI7CiR0HFqvQYC
CPr4R5SYb6y4DGtxbd+KAQzIaL+Ac12Qka6dJgjOSL3VkgAq3B21N97Bg8rYxG7VnZEgkPAIG7Yz
3XzGzEtsT1YdZCHnmegkkP1mxWtBCb5vJPtaDKH85dZFYiFmpO/dAQGAgTRAn3Bg1dFUsTgZoneg
qTUtrLgv96o00+tQ8OcxzGVbCOKL0ZUGcp2E5ao2gFYUCtO1JF5j63sIQgRztZy05RRhHbDPckOJ
UJ3qoP6YepJCWs4Zm9GHKg1GL7waeQkzLzNrsfAaqMmpAGQcMAtwI9T4ktNoow3vBZEDePssdwsb
McdLlerbDOnEduyn1zIuyX6HrXVqXElgD+pujhFgV8OtKOOzidboolGRk/gF87lMV/CsMI+SeIL+
xfGWVaOO6WTAT4CpQN5pARsRtOZZt7MzIbjMjkEr7UrPpnfk+M6m5fdv1VyWtOkS/88sjdDx7Wow
VqxL2XFAcFXTbGs4l5YoXkVlvBDK259NRuH/3LiqRpb4z18CDcDPak3VScH3mP1ItCMNZ4sDp91L
6J8VkU4XrYq9nZfV/T6rps+6s9i4ANKRkw6m4S6KycbtCw9kc9zFJ4FJbWeHpo8k3eEYi2xmlVAx
6vFHNhJs4cVKMKsilVvMEOVJtumhrceQhIV+k9V+dlSjmQGAiW3mglSepoGkp7XD8BMx5Asd6Ltb
t0L2QbkJvam+Q6u1cwPQBRXnzJXJCPwV498qG+vPntfhlV6vx+wL+gIuJAwBBL9fW3vS78KWOJc6
IIwxFMYxaHK1dAdBUgj5UQum0C9uU1VnUZJiRfP/IMbWuogpsfdKqwjn7dPvss+HxyZq4mM4t+AS
/9GiTXIo4hqNKGotJIb3iSdJm+p9E1BG5x5li84QpeZz39BNCE0wG8Q4vQaO0D8xNL7qKnS2cK2J
KJj/qumaH2RhpP4fjnj2L/1MKQTpV8Y862B0+/UAjA80cfMxNLi/WOG0yfKPZgHTa+xsTMgSmJLi
AyZdU8N7yP844ifW49599+xqN+omogr78Z+DQw2pZGej4icTEGudTq6YkuPfejumqxQ9064oWEfA
aTTX27urni0LA3bVSeuIi5gRtjNaq1Yfwl02gmzx/NTfU7ZmJ9cE1pPiA0BszQiCQJTUfMTEBpUs
GqzPKR1ftFHZV9r6xc71h6dWQm/2UC69Z8RI+zaxDSrNmfe5/VFVzPFYgrUXU4zeqrH8TZKiqMSc
QcAdRJs/3OJfhzaSHrpBN81gF/z1FJ3rWmRp+mCixDcXUqT5haSstiU+OZGGeyriDgMTQ2k+Au0N
BpUivgssEJvSUos17+CamrYxxzxb/n6LMH6ZcnBhzDh0epgMlThj/Lwpyl4JNx2Ib5O9VZBeygPr
tOBHc/uyC3wqUVyMHwpNjEUkxr2gVO9hgrxL5PrEK+mgrXreSBf09QKPhn4aOqxyRD3QrPr9pf7X
ucPiTOYZnND+o+2OJNR0qh5qa0y+g03vb2ma6nOqZXYskgKdclllj2nW53vfhrvYWjhDKlyusKCL
10T2T+QR2UcMfO6dqNXOBUQMabnSNpCUaZoO+lWzmr9+f9G3tsCXHRg+M5+XwbmaI9OXVgeq4cAx
4sQCypasbo3/Sct3JjVbGDQs267N6X4qDo0LQR4Iww907cMFhzuMDygtKee9OBzmHze8/OHS/uPR
80ISwwBu9FbG//zokUfTXIQZhNOI7d5M3rLa6o/QEQCzoT18exxdIsoKV5oPaYznhqaheegjxj00
viFApvj6dDc2LiFogsMNle9y3PvDVf7HEcbyWJ8sZz7EmM6XJpeV607Q+EIw1DDzfVPq4TZP02zZ
4Rg9ZnidAE7yyHPcPE9l5gMOEufJKxGmBe6nagaAhgFTxRYE/bJr3eoPJZ74j+tj7CssuKzMhc2v
R3ScOCVKO0ushF5x/pg/7SDE4UpM167xhnVaFv+s6NrQkAHpRtqqqFA0JnbSPKVsYUqDoKaJng8m
SYIPApzPrmNOBwtHy/27IorgRDOhWeWWF1+92P8QRgk4CXrV7++0+LXYMOdJhpyrHzlXgT+/Dxnx
4WVYwZ3u5tmw68yR2EWHPjR8C/Isn92wRC/VeDLdufmQO3RydM+5lK7DdhfqxGsOLwgDYSu0RrRr
bH2ZqNIGiA/PcEaqu623qbPxISjc7g/r2H8sDqbpCteEgTv3KsSXNkVEI7OStDwxLeJe7Mk+Hdvo
RNiht7SAQ68z8tGQeSAYDEOUplmfbsWkmSAviuGE92iag1XdZS20xzpP1VnD6xwCh9pnkzh5Pix+
t5qC9z/c8vmW/rw6cNXMkIRj88sv9WY3iFZvyDpaTZMerieZIDPx5oSioYHxVlTTPjKI98IJTLyC
2vbAZ04sJgAx0pIzPSRHjMkg3pX5XMpDHXRkmxsSI2t7vlVSIPabP7zwN/jvl2tmPeOypWVjn/o6
EY6RYQ5xAg2h9D33hOipfJS6+3SbhQK/kcwOMYUNWGgKss9zZxTEwSfcajoxf8GO7ba3f9Fthbup
KlLXwoR32XHzhu71COoRrN3acB185kP3YqrKPc3DyBPJY+7JBBdHBdnHmzBsxBq6WbfIAK6f6Da8
9cRnbEqDRh2y03vfjx7xYNS7NLTdk5oqd8X3v8Llrz03hGag1J5N/GzJhCQ4ZlMfhSPqo58Y313i
uXfTSDkr2o5eV+imp1vO3e8f/6/DdUljjZBhx9Mt1IZfK2lVNFFpA01dxS4T4UE4206PQ5SoM3cl
taoDgye5Hieb9Gzd8XaF0N/kpMqDx+L7hxbQf16MbZm6Yxk6y9nXhVZ3ojbSKkOuyFbAxY1dkKzn
yOAZIW+azM65hPPAxewaQPUjLJomjb11lwTxPi8wovz+3twGW19fM8dkWCsko379drn/6jLUOEsV
paTE+FH+qIfSPHS9lgCtNeArGfLURzOfX9MRPPZ2h8mC+JO69d4wxTxJ2+d4TjvUYHQCm8XBJjpg
p5JYGwci0bWJYMcMR8Axz/GwjBVnVq3Tty1vFgaUmiCKOfoNe+H+1ve1SXD5Q9f5Vy0Dz56DIIME
Tqs285ufV1t7HCFU6dCFbpoW0bfh5dbyjDThHLswX9F5MffQ6vpt6GSPuo5jwZHRw+9v83+tm6z2
pAnYksMA3/TPl0FzvVPuJImPMRCjRtaLbg/WUvpJ9KQNT0E1mVsvKg26ICpAke4WZDLRvyjytl/o
rXkwPF9fhV4KqtTWvVPUM0bsUuVRUVvLBnDs37ZP7Nofrlr8um7aOv9hYC9mmc6XU9XgcjgOYwAk
BeGIs5ZgIgEGnsoop2InUoIyurgXCyOirKM5oF+CSXszvDI9D6HzHdQun3cUO6dAQ1su7Mo/1ZKi
u5H43zxHS/dGQMpXr3Y13JbX31/8bXD55c0mnpZhkrAdycn7y0h3zGE2VT1b1a0HctPPaNiLuPjE
ODFSYehDmm2uDVeqc4aMjE+8wPMuHdP8W9Hky+TJzzz9VHV6sJIWtkfeMnFFIbTGqBW+OWSO64Hs
VpZmI1uaRVMulANs45W6WNbZ6oBkdfgVN93crgtqxVHTw8+S2o46Vu60x68xXgwj8f+wezj/sePx
ObN7CI6eFlKen9+3LMncwq3t/732TCU71voQiwgZ3liGghJHm4YGOQ88wGpmYnwqE2RDZSgdKlfx
TCsH5lDaEpd8q5ObCsi14eLf41YHBxL4wrVt+O+BgEeeY6s6uXDEOJ/MBYmN4eHW8trEWMYXydR8
MuUVu9QYnhKgfWdLdNhzgg6OC8c6TAbjey6dY+5DbMjzMaelU7xHogdEHNUkL2u47MxQlpc60e4K
f1LnnLdnUSX+W2KU9VKHKIoajgiutHcqsstcHSZsYV2I1PpMO+tOZ4U4+o3b4dIkQeIISs3VcXWR
6+2V4ZIJqn4SWYMbmlCywDBPttGnh0mRfHOThikYzJnou38Eo/9/pdWvtQFkfo+TFLEkeAGd+az4
r9VXEVU0EhbogKQZ3T0J0cU+U8meILlwmVrW+MZhjCZHQHg8nf93Y7TlPQdFsNqFs/D0MEEqG+XR
ZvSClHyTtnob8Cv/X8rCX3rkgtGFTdOFySzKTFRJP19qF5pliKQOf4bsBd7prkGYGxur0UUZoxVA
qILsW4+W4Dg5+bOribebJgxxrr0EH26tfv95306a//68uZ55OWVjdxFpevqXY3Su66Mo9EYnpT5B
3c0/sQ5TZzF52IBCDK10d1ahDXwE4ggJOoaDXd5sgycO56ycBlnj3fAZIrXcVdEo9mIeu7VWCPTY
A84MIhlDg06iUxiuPDP7ZKhq4S+wh0feVH8rdfjVnCaGPxywna91zvxjMV60CL21dcewvqxaKXF2
pd5kI3t/fRhorpAnsr21TQcQ6SE+cFi+RZovhxompynxRcTOcA9iYKOadu23GhSQCE/SbUFraTeR
yUTCwTGR5r0G/SxLSxUf0jx+NnLQOgI9IjknWf6sbLOHzgoBFPJ1j3Ohsm18Cpn22EFw0D2AbwFO
i72mt94dDFGgw3yItYPDaMS3yACJFE+d275AOcnnHdF16eBSn7TS+HFbUEFUKdwxHf6sHmX9bKKG
Rb928PvflTTW75zAPgg/Ju+lAxHp4uda6CprN+4wJEebhpMq7P5YT9a7AeQOt0xkPiMJ4bA5fDOS
MOeHy95D5Ftr5fuMz0aHBc/xuaxUplutGZD5NVW+EQZoNZXaxR++ZzEvqz+/lC4aIoPGCXoLAK9f
vucq4+OpExznwZjx4FxlUcSxYf6zQ9MN25VFdLid4Y0xPNVRebEw5T6nBQrHtuIglGfqoRj1/s6u
jFVeBsWJND6kUb279cxq2GnmA8TX4h0xkYHoTFHmzq9pkugnYMjEZYL63v8f1JjiqyDRnDuWiEgs
Kj8mHc58VvjXUpXxQVlMKLwV/ximugSqKAQeO1qnIOOMSROXskkfC+Xle5PWnzfa5p6Ac+9Exsqx
KUqQBmQUtrB054G8F5tbxMfhiR9zByqT8f8Qnf+wRMxL0r+fxnzJqChv9Sqly5z/8u9LVkJLFXsB
BUlGrKwX4kLOy+E+r1qKb9t7HkqwzjTmtLVp1u7OdnHT+Xq3uw1nNBpJtjJodU1ZtNFGMp2LBG9s
lAPzyAZ5FBkUnni6jwo/2iW1yM+RqPFrVU7+h0P6L92t2w+CDh15lmEjB/1y7xuTpjoOMsD5s9gp
dgn+a6LwL3PSX26dGh3rV9+Z1Z1ISN3LnRQpRFA+8z6gAsBAEZXaS+BoSJw9xHi/v8u/CMi4OK6K
W207/Ed+FcpLrW+0oAP3f+tnKL/bNnkkj4WKSV8184e6rOq7oMd+DC8KCrt29ebuNja2YuUBLdq3
dfstzoKrO7Th8TYCNAafmIS5x1OAF0q8Ojhnk2OdhoBT+oR9vFOVgm03OmfMZkg06eOVc+1bG215
UAp3ZTXC3aPNSWoG57O0lE8YO02QxDAJWtazUpThQy99batUYJ1pyXkcsqnFrCH8Qw0yH/N/fRNN
QQWCcJ/eKsv7z29iHid1DLmTsni05Eb6qGvafgz35S0BuAZ2udfKND+Vjovtaf4ly+WTXuUuA5eM
02kTHXix7O3t79T8W7e/6lX0aeKtOkxxeYmGvnvq9Lo4wi3tDsiXdI5PD6EELc5M9mi3bXPf1sWr
04Tj4fZbN4G31smPjrR1zH2OznoKgKFFhXR/O9AGVgL2eiw1jkqCGTjAZpyJw20+0tKnmh9upcEA
pltcbW9/a0gflBkM922js3YrqT8yqovXrWg6oIvsPlHZL8LaRE+KoZmXiuzhMdBPPTD5JYtqdAm9
EBv2hM7L4nyxcwtzOOb9BwOxYjbsthcXk+J1Yk0xStfY/jO2N/EGIRstRqhp43h0UeP+70Jd3z1C
4frQPKve9gMjaG+a4AOGNlSk1tkKDuwYrxVpzL0gxrHCfXkoLCQXVWee/Ui3D/jFtloYWxdNEEhL
OBACmBhDoJ1q5n0Hp2lNBxhiaT5tvCSJr6hJSTbom/CZ4Um/I4C8eQwAG/BmFw8THtqznYxvCuHa
tbG9gVC/wNj1cJjw7zmKM7jzLbDM8YOAPfd/l0YsNwBlDQlAAAJxH1sYEiyccHe6Krd1bOiPtHU/
NaT6+HOXiBXTa0N5RvVukNFnN2a56OLw1babpxKu75NX2i/IqtcWQ6kX0Rb+CsoBbL8G1ApIGO25
4xzf18HjOFjwNWpffxxcn2Kwq1vEGk+hpQdP2jQNj6mzckgJ7zy27qYq83MZqfCEPNjZaI1lvjp4
KFJZPzoTbDszJvNThUG08TyoTGnprxLLA4+NEHWJEbMkYq0LVpzk5Vo3/GxDdKS+Aq4bPIy5SVTM
iA+ESg6yScsqUMmsBl8Se4ioZYfKVl9V0kjv9E5Bqu6KVUJ2e7h0anKtkzB7bVpv0YXEhc7lRSNn
Ks6sOpiVd2tkU8bx9kvZa9vbx9HCZ9kauhGsI4Jqq0ql58B5bhpLhzyOCLQKgC3fxBWl1T/YlKH7
LIZWoUqmxYMpj+FYhhvH7F/crHjvveSoe2PzkGTZ5daRiMmOoaRCw1AaOKZLoMBY3xUk4faZif+w
7P3IONVY2zCQ0zCyjH446Vh7WI/XUVK7LwWo5GXP3At4LjXs7U91bzoW5TF3b8wu3MdCIDCQhCg6
Fj3lThbeNmqGeGMYDD9gkZJBS3SHyIwdmh8YFE5fHGALOvdBBffUpNOwVk5uMYZ0qOkh08AaSKNv
KBV2cpjeutmdAh3Rtev8IZC5xJ9aRmykBKubk3AWKa6+YwXRYanSOthYAfO5DJzIyEh/owxYa1pO
zgFpBBAeJG1+iJ/AzwMcjbaVO2dLa4ttN3/woKURi9TMfN1YO5HjTYsRC8qakeDfA0bCc0pa7Sxf
pB8hz7fCu2DqdzuAkm3BQMXHvxiq8EcKpWsFgSnch0JnDquybLqkvOeXXFXjIaXDuQbnAadkopNt
2CvPKwByyqqjbid+7bYcMDh9A1sBOgHh2FqTmX3wfIX516m7a9LjDC4mJKVjeDdViXVnjuaH08M/
rifW6gwGvx5mPsHwXvE+9ucxjxLiZQ3kqt1JgBe+QPaic0sWc5OgjBmrh6FX2f5Wk1ezqiCDAQ4L
AIbUrUhoVa8OdWr7D4Nu6zzbDAAmeKRF2fRQi+Nt4XXTN99FvzeEg/WoBdGWpJlwXdtpTT+3sLBL
oCUbgF3sCgbWGxl0VzRDNA4m/3j7JSGCaWE1MUnBLvjqrojHddqkzFi9Md3Cx2NPRVNLtz2QwzUX
RH1ST6LtjD+SINO/ozb/DpmJJDGPFCMWcPQiDa0TM/AXt9VjSMiqjscqBuM3y+R0lrst2MDenMx7
lNeEos/fXwFSAPAdfeh/xqgT+/2xdJGUTbV86nVkJXka7m6LS50SDOYA7dhWsmQAO2Q9CwPjk9w1
zJWmaWoHvK93sCnMDbFNH07BHvGxGvDQp1kCSYwENwC7+2CEdFJX4adLw20FJuAeN5p/b5vzhSoP
+qGQzZrAD7SVmuYcyn7ctogw5SxzAR+iAa7EYE+0JUEVuf9dK55v8p48JCh+KOHG/VO0dVa2vSk6
YepBqiMyiKE9gV6Y0temwsyfGPx/3/QOUwJAfgoF3Hp4ryhdsGrNt8XvjM2t/EF3WW2EZl5vtygx
rR9xWEEJNqPkDCl8MxJqeby9P6H0OwZMfXVXSLEO3eswcfglK/XRVKP91FjaErjh7Tsz+9kL4rUK
Com+i/LAP/UlWK7bn1O7RKRDP5hy8Vm1IBZjkYjlPLOuiaU/cNaFBCMCfWd5QbyQ2N8XZLphKa8C
JNb+dEoSAuUx/x1gjh8Gp6NSlbwfEgCfNRYH0UD49BXgnSrZzChbj6NJQ+AOtRVV5yGT+95U0P72
WJ+a8lxUVwrVZYEKwWZWWci7QIJTDkBlgcbursHwNzBSZp78iXwM1UYrVyusUzQ0Zg0PQ7Xv8sHM
3lmj6I4sXCRXZMpjwhp0zgek/xFFDHpl+OjIXYIOob6xOQZzWBUuhURepehy2hHgPDRhnFQyshFB
lwBvoz7rMnon2fuvmFKoh7JflO7W8DlqKDFSZRiHwF8N5M5OwtiUsemuJ/Ra9+NQX6pB79ed30Rb
DsXN0gZ5sO89QEZpwR6OFTpau56uHVykpq1zmbAMsc/vhwZ1WuZFb1adXMrQj7cVCRlLvxu3dq2w
u4VRtYB1FtDB5BhdxbSZOn9C4oSLALb5HWfq+2Tu7DlqfM380dwOTKvJcmTIw/kALmJYjy+DEZzs
gEP+nCvN9UQSK0uanUb6ClDxMErEZr1Gs9FvmyHSXwaRPmu18dIk3caxJIkLJUMnyB7C07Z2OA4I
+dkGeeoKv1tfXIYizDfJJI8Rns4xDO45n9ULRkybCU3CQP4kNNJmaaE7qGx5H6Q6WPTOuOIQOLu1
88OW3anX4eN1xo8ZdORUKQiFal+I6gGL73Nak547huG9socHT4wwAGxGrwVBSGSGfCsnxe7k9d1G
VDTBnaA8aF56MZlGT8V4MieS7LpSv8aNmS6x3QKQzZv0zuyhdqvEI0CusTNQ3BgvPLY+jeKSImeD
pOoJHOY1j5zn24uCTwTlH3mCZNLrBB6UhXvwEMIT0+SDpyqhmENAzqN7zc13gH82Ve4fJ/uHZ/dX
b3AeKvVpt/6RTumGvfTODyHlQFBHC7aeOoQHlqC1ry1KC/jfbLGnMUaHjFHDJOrhjsduRYYOmxoO
YY95btFn3BZTfKO/jzIwIB4lrbzPOJw+kfyd87F97HXx7IgI122FUsgo1y3ASaRqxrkP9fxYD+Mu
SoBI1IjD7QV15ZvdeA2pkgTT26UrH7SmBT5nYLrrIqNaGlVegzcwCPCpqvB1zqOQduEtW4/cNR2i
6XQHcNnKf2QEVbrZp4ztA9RuJrXBx1Am1BjCOnukWTptsebkiGWg21nl97GIF/r4wHSInJJT5Y33
EThITfxo0Kx5zIiTrUkg6yRwI2VJ/ChNNnrigckdtlBas+W1bQFgClZ6KgrSj0LAWFN5bv1I243C
fcXpZa8r9N6Bl4z7xG4wY8+VVDIcMY1Ny3bKv3n4rFzaXWb3op5rH4/KRTHkT5HqIoP0HX3ZJDjS
ugBqIYzhiAViBgq5nAW9tyZOvRdlEA6tpcNzipvjqErPYKyZ9u/CR4/aq5G5DFu6VnbNvRnU16iI
m/e4cxjmaI6Dr65OD1mFRhjX6wmhDnEJpV0dimlsNxSzD0ONhzr1GiY+zsucrEy41jIlna7FDEvg
2rKz+VgVsRgYTqu3Us9WNgW5CbWZmLZFN8h177FCMh7oN6DAtKcRDpNJ2p1hrProlYYaHMdGeMRz
0WoBWXwHHPVEDsdmFEF25eDZ7H2n0Fd+WYFZKpcBwTaoOOpsS07BPqJpRWwHCWajAv1Xo5LRcx/w
Qw2201GAd5rdUE0PTdWwwYyoHzVuXia9l9An2jNwzXVnJ9/GnnjwpMHOg+Sp6YeN7ez8PFypMdvR
zNhkqNosoLs0KrGhcyBqvtEL2tjTnCUJ06YDHA6xjYPfxjWvRvGu9+lHED0bnkweQxiCS3qhHXE+
VLx3bmh96yTz37LdfUbw4eww+8sHT6iASMM7qayHEJRxnUj92dMBVYITWRveX3GKmR8K5RyXOusD
KUQXNgeBhc149dAV+lEzCfMr9eh72VJyT7sit6/Ad/wzmXwJPzV9yVpA6iHbPqqeeGEkrGIgH7R0
Secc6GvuiXLveI+HCJoucXhWmJ0SSUM8Elb10PjTTm8nXjZFsUiAurNp3GeDnqdRsNyQFBdIfLTw
U/ZEv7onm0glZj2NgYp56pYemQVbST6Zk8C4nEYRz1GFD0mUfjZFLDZ5rkKSOnLtwcyrE77M4NiS
d3Jyym4uAvFT3sw6j1AkORdk16idk3rO9PcmK1gmJBFKiDDmHA8ETpVXAC47igfWuEIhDyUrRYf+
R1mwjI2DC+HAcQns8JJNFDWEd+a9syiNhBhJuDPL0Z2qdU7IMcpZmMJhMKNo2NZTTd8wrMbMmHH+
5a1d08COYBsGU/3Y5eGz5yQPUAIQ1bbVSBCKWe9IsCNqKoQii1CGRKvQ+jDot665s7PXwSWEj9/P
5p/cCUhhQ0wZU9vUKhxfMkIR95qvvtdSzGz8mEyuRrUbBrJnZbNcswE9QqIWWvyq/+j6H4b7ELK2
q+EzidCBjvCMSTmxe87oBKkbIFrrs47f4zrGrK4BWVPpS9r+nWvQb9gN+DztIDlQQS/MusR7EHMG
RD4KEuzY2CGhLx44rLorN7Gp5+sARDiU4IoogrhdI1GOX5wcYJaiP+KfE53gkaRDaz64MCZH568+
g2ko6QlEJb6TatXr58k/R548mrMBiuTgnoSW3CRRSebJKYvMB3sIMJIWatOhxzG07XxZ7mC+BiNt
r1ezYKhOVxwUDa21B44C24wGKFFfnPp7HKdA/AH7KEqZzCRztBuGb7KKP3W3o7Boht0gOEK6dYxP
gpASp+RzLPnRLxFGHHq6FjDXAu2wp+wFNSznVeBTkLiGh3Hslk3Astc9Nwjjopco+xalb2ZgQQon
3WedDn17H2nBSzk1RDHirTxMsH5eyZM/Z0W2hWY5XEoZiae4wMvPN68TaLNgz48POEXPbiRbyk3A
ibWri9cyaO4t7VSL5JhNA5MW9VHV9DWJd34OYd5T3i9i2TsrApKOMkafFWQWQbQOs9FggsVTs0HM
3hViqvZjshJpAxStAWc5rhJoB2plIp8jnnrQDkRkkyvS96uCR0m+zZByCpTmMWQb4joQbhEoVWK1
Vw/l7FrgcA+IE+dFYGxAEa2guXkHmNsEfmXF2nT16hlfCGzEonW+afLvgq/yh5ubV6pCKmPx2pEL
A1jVsig6l2ycPVOs8cCIK48YX4FWsriC7rsTbmS69jOEMofBvJcpvKG9Yzw1kA5N40lPfiiNoz/G
HY4udCNmE8Yx0zasrj0E5R6Q+3CJqrfev+8AG1vsXGLaKbHV/ANkibF9NvOrAl5VvjDpT7TNOKzD
nvCYlcG+ofRdEhB3RAWWdYQR1X+boKy6nK26+u5IZl7sPMbd6L6NNBUz+y+0LgzLBnvrxsSf7Xvn
2Ko3dZwwWSCSRzsrt2yD9YsPC8Fd8QU6FVEGK8tdhqSi5cyznnqW3GQhud2eod1BnF45kP88j8Vf
NzUOThYm9HbTpiq+xjkJOS075FqNLcLXzH0rQDxmITl8hpPKdZ6oep1gcGzTbew0PK+ciov08loZ
LI71Q1QZxnaU8P7hWq3yKBUvVjN9y/SY6tlGcTaplIjsGi2Dln9Pmvn+JWlIjUTsfJB4e846zEpH
q78bqFS2sFS9RFsz64S9Cr+DfK/7mlaUlPChCSwnhkEjHJvdgMyHropghjfQRSprE/R2eEoxNx+G
zra35hBYd9NAshHZ5Wy67VPlW0yXUR6dPaaS207jEgIWnGXb+/mjb4HBIWo2WQ6FewT4Azt8LM5m
a+x1wTE5UUeJsaLBlZi1/hynsM3yDsQtiTTJ2yChmGOTs+j7mGujazdTiH4nB41VEJFVXQu87X7y
yrQWhm6zpi+8JE/AI8zBMfdpd/Yh+Gsj+bd5C69OX/CvAyivdjGIt5zQ1jJIjhxWIC1XdfQACoAc
hhKNFBStFEfEfT7skghd7XCKMDw96phtCDR3663TKiiMin2vAuxTUntPW8H30tjMv61n1nWiNhYd
9j5kTYy+y1Ol0+OD4LMG810DdE4o2AvK9yFxjQPi6QjWYEs1kG0k4G0/Ktc8+4U+xefKq/eZOUHA
wIhf0noYXNKcM2JqXfYvtWsFOZmoPLGCrgqyP/vOPofOsOvFEwkQ26C1tqOvwaCljI3mYJPwMN9n
5hHEQIqVTTaCTnsKu82pnZ+JV6xgAyyxgNMLVliBfVCrOO9QiQJUdbF5Z89wzGzxaBCzA/1moXvJ
uoNxn7HMN35KwZ9tBfllvkmVQLpi0fJ+wifMNKTzZMIMEx+xe2pySsm+Xc2B6zW61CGDBciDCovT
sDBh/AMhXI1VuS0L68BOtVY9dFym22l55r9h+hGOT7lA7RoQGwODtW91OhJPKQCFtOZYyQiUURMR
HQbIWAQ/EDyspdsXhI7jGmxbphQGHvJ0I4LwxKGB5iGOaINew86vP2TEHk1xBNuEr7TeusAs7f6F
szs7kbUtyE5O27uhJTs+DrPqIZ1/qTPntfGPyGgF2ZTZMaho1LZZW7KfNKuC0BnD+ItWh5d1rDyh
hpWj3xFxPp01LzKo0sYlDTcCAnv/oBP8XSeElmQjNEikaE6KWZiinZ8oQUORgB6WhGgMpk7jQfES
OnuvBqpILoS0tZWYSE6GYpdtYMttp05ho6aFC6nPpawbHDjtHMQC3wE/am6IvF8F6t0MrzE8nyqw
lmg1oL1i8MtA9FLCWWxvTctQHUgV2Ne1J8116VvrtrkLgvc6e7S9cE3lvsycYZXK6wz2iXRIu4gR
C5GAjbABk36yKIXynvfA2UsFmbMfxjWJtO5K1+xTZlYgTIIpXo9pdQ64yPO81accnzetIf7Wen4H
DLrCQA2qDoMj0eaORnKpJMikzFvErcX/Y+u8dhtnwmX7RAQYm+StROUsZ98Q9ozNHJv56feifmzM
xsG5GMGS40gi2V1fVa2Ucyf30nbSmDJ0jjzj8rc2FUoaZYKVya/rm6UQLmMBe6F2H4nB8DSmONyT
VqvvgroGYlPVpyzBYNdPdE1iFrQ2g22cxBgEP0ynrqM9soBNxwPVqZgsKzC1DI6qZjvmvLZtZz9F
RXLmqN+U1caI6G2idZ8O+XNnqMe8DvcO2lkro2OBRDmQMWbig+LcJc9+PZuwBld6WaWzk7IbWtgJ
+1yAwb6InikMyK3DUJnjuR3bd8wb2nPnPs+Nv4tafarfrDa/KElzABx8BmV18JW/vRuuDSOjIFzb
MM09AKBdqOEMoAdumK+mwlkZhN1z1V0a2JVzqqODRpzxOBxR+znfPNWxWMHS8GrWZWhUTHAuY/U3
oLlc0+9KQNAPZ5/a3/CasHTnlDr4e3Yxq4F3AC2faDHsDXaZssp6uFrLEi2cvPeXmmzYs7Ic7aTn
wq9up0lftMGW2Fp0kb7/WkG8WhhsZlbuIIEPUQFHH1e6r8zy3QE9sDO7jMqXDNezLi3W0s54i9ri
O2sVFdNuUFxEp+WXzK6KS2xmwcoxNWgw82PwYYkt4AJcWkO+o63J3Eu/ic4lM7KA8elhaNpaZUkn
r+44lSzuzfoqC6azNd1VXNrSN/whAbFvt7zLqm23xONZCvylvhPse0lLqhvyfYqUYlvF9WfIwODS
MVx41YtrOtjihV+aHeiZvBYOR5voZHRxbTrPo1IeqsI3T7yHMSVP59yZSo/8R35tC4xf6Vh5gamn
L85IC7aSvARIDYepzeW8cQ5WXdZEa6nb7Qpgx9oiKvw+FM5LEG6jUOyCUP/okOxPvikLZB3y636f
VptCPzhWWHu6LpV7mhX5WgvINABfafahS7yRMa445E762zvJeCh1YHWPj7CZa5tWVa7iCneFsxLX
frOixLPtqsEDec0Gieqp1l6lVmKhnFom8iVVs3F5guS3LhntHXK7pKWyg1YpqXo98PeQKFVzaObL
Kim+8jhnCR5ZbPTmG1K7M8S6W5ixwVotSfNjSH/6EQmWDbkw1iPw6pXWQCGE0psA5JPNTbWVa4PX
8o0AVLtrlW3J3Izi+1rx/EREK3OaEt6MGdU3rRvRghV/hTjmGWx2xkbkaOTU7avIQjWQCXEMSxoI
lYYWLOYs7HsH6IU2WA8Ke1h4Qddx6PvOSqq2fWrD6X7fqkN5jdcWmmoY4uiv9Ondbs+p0vA/rp97
9qmnIbF2RtBOlxL88HFKXGxi2nAi7dku++it1LKbaCPyfSHBG2mwHaXWlam9VMWS45lm1RYDUKmx
emwFPWow5MwIYCjPU7LnUlPQIsdAyIycBPhQdcUIOnYffdP8hOWUnMM4cL2qDMZT2oYq3R9KcsTH
it4lzFfB5dhDpjkFmn2g0fsrQh5i1Vg0a7oPkr3Qq7/4jPx9oFA26kQDgh/typDg1nWrG6gfhg94
SxR0HoZrGaViFTXjbx/7gnLj9FAoAuaOoxckWzRUosjP9o+P/t0YkV1z6ojbtWAlE9ELe0FK7Kza
Q1RZW1qcn4kzRAZNSbZ74ziIl+wJfK+1h28d/MZZSaCBmR0EcWLEbB8mM6XktVbeAp2du9Jsrdqd
tg4YJYFCdwk19j1SIwY0EImmr2zbh4p4BZjOBlE+00v8ilakr+puMHidXe3ctfomBby5mnwzvtqT
3pxLm+efKcF1rL+DkPbetrW7bTD69yKlXgq0FwOVVC33j4+EFhM0mmi0fxhGKgEuMxvK1FNMIME5
DsC0N9ytHDXnpVdpBQe4UK5xcmwsOp7I9JglYUBdLAjqLdvxs0h3fUzv5GupWCyeXE8BdMsLKZGM
BBf7eCB0BhZ64shYQ51ob8UATprDO9xxaQzeS2YBpjPUn5wPx/VJq4J+Z6fhbnKbmcXwzgBjafjG
s63l7tqoK3FCm5yoCCXnrTdH0UFm94WgwNqkVDxQW/qzU6M64jKiL1eCPap1p9wINz9gRen2xJ9+
7D7ol1xeSI9WCmcTnk+wEi4DeiP0nCR51WppHsbcPttllN0ysvD8n9lcC4bwbyjIpGjKVxdJ4TA7
+omUL5werHV5z1I3e85gKy/QVt1NqtXooFJ8m7HDPCnN2G0UE8iK9dRZ0WHIHGNNnrRYBdOFEOks
8b30mvYZbDUdCBVKFHheXlLkR7HrxnJ6rYpg3WfAIiLtlqlhew7CRqelhTkbSIj6NdLKOz7em24O
wJgaOW1ToqbLysCGM5RsQlLZo3tjt0aYsccn8DP6eV53RkG25zW8xn6UfnBq3bQQAQDR0IcVFnAe
2nHrsJIAYku/EFqcmpbnorKLc4rqsepcuobJpuMofzzIb7d2bmdcGmltyzr9M3bhOWXYp9cGetH8
zY8bqeKQgOjFUsjENtIcuz95DVir4aBFHVpW/ooUwbtZyM/Spqc6i58zTv0+Vcxmi7VgZbLQ6qgA
XwO1WbUGQMES0jB8Olo91K56GwPnZUipT7T6Kl1zFYcZaruFp2NrWtKmkeoQYMOQwd0KgVKFqaLU
HvWR4CyqnqBM8PNgrsEHskr/SWc1WOjppm7Bbnbi0jNV41vZ1jd6uB/i4Eep6q1BLQuoU0YgcQHa
+RHsKzcts399fKDl8Uoi/omcHpTUn2o8T4bG9BLxLtRAKVBpCKC5dANPaZGPLJsRn3sq26lfS5fy
czX5gyvsktWa+mKw4CglDSJ+Ud8i1uO1hVmgVjelQmOOKMNuAd6BFNjwxxTzfkpFha7w0zspJiOq
G80YXk2Rw34JshnzSwVEvLQaCrY5EBZFUtyopbKW7J4KQCD8wS5uhNKOj0OO2S7u13Sm+qXyCgiE
CVfWSZaKBfR6l0G8WSKSxIQpPM1E4Sgy7dWIwWfFU7gfDXvdd4yM0uwMh/pa5pH+zCWHoWzrM5WM
6qOwMLd0ccHJRubvzMk0ZuOM+3B3rYGpTJ5FMJnn2d4meP8vYGs+BnbhRmr8Znlm3lx1Wg2d0Xr1
QLjaXlVjpqxrJTBf66pmGM3UROFlnJi9s8UpdHWl8RIE2rsPqWMQf0zmA8J4b125xXm5koa50EeY
gubVTp5x83thegLxpyJuBBQM2QzCY2mjmjMQp3ac6oNwbzG8qP3opyl4XdRUeY2gbx4aNQ7OyQ3s
kFhE/exEaD7b7DsaJrpoOD6FHx7ii4joX3A0X1w5EVzc1ElfACfu494hb5ODJUyY/OzN2AbOUynH
cXLFmgTPhOI40YcidXYRdO3sMkztC6zDwRuNfS6nqskC3MzmubDwY9Ul4IleiRXKopMrkrXd/eRy
+kDiWaI48o0h8KuSMAe2JYdtl8FxoV6z6p7TAZ+V3yO1E0oGhDzmtdf5RI5K9ir8xlOjPzZPRphY
JEbuowWSCt4zO0EqzrFcfMoAET8iFevTAUgOhCxESxtYyxmc442rAMRG/H73sIQaUyssjEsFuInf
cqairBkqe1wpu8KSKz250pFKR/gr8geRKYQRDiQBNpRNZSNWVX12Z/hD8SUdY9s5YplPuNVx6KTm
DogLPLVOta91PLgnSPImFx03DJKvmveUEwz3aAizE6YvDCCF24BLM8KvwHd2nXDcF7or292UUOkf
N7aXFaHyqTntojHxS4RWggMaF0NoAoJAQ6XeM+vUZYKiE8zAt6ufvDmbvrsr1cYJ9r5reTDLV4a4
MDnoxtc6tZ/N2De8OqP8sLLU34STbmzAU6p6r7aCDwx+uyr4pV4MM0O7rGIEY+2bN6wy/p2YVBfR
os+Y0KH1dhHVm1w0IYCsC780Pd2FJ83orNlhC8CdGDRUZGSDspxEJe+K/5zmMr/piL4npSmZqgJ8
jg7EY8cZgrPOWvWpUaOXzoBvr4804nQQTL/NyfQUWO4pC0jwdQEuhAUJuXjXCo2UPlXbSEbR8NGN
zk+I+fhaNqAo9YQR1uNxuHdYnpldr6v0SemrUzcPQmlKppBR7T8aPDObuGoxEsx3Ofj3uEbbZ60T
BtVzcCAfj48CF0krOeFrpXsck2C8Zj7ARt9hJOHDTKQVwrgl4XCb6y67yMXXTnnrzeppx2mVuPtk
xAGupR3Rgetz7SYMOUpG+q/skxc11zekeRO/aMPkpSAaCWeVJop0nVBDh9tHyIUFaCwmpqDShks5
6NIJnkfBCi14d8dXZ3yxY385OZyA+Vdr7AJ5+9ASEXCYCXwUpql6vCTLXD1a9kljUFx2+VLrmdHE
b5gPlqqTrSq3Z63P5qDsV1bByrDAUIg9yz3WTOTAwCw1tiBdgzRhd2zz6Np2vaEe1kaIfa/yCjQ4
6++c7DZb5mYNSmM5kptGgGFIFiAKKYCzx+JaBL+GAQk5+ZwV+NbpVwFGVJgXKvANHyGJltql3U/L
6GeE1q1lyrKYZZmW4USarqtI9SbrEs4MsImjQwGkQSmP/Y1Ry6vGAH5b59l80aFmiVFHXFPfOUvG
2pnZ/kIqrxa6l8NyS1JGFPCE1kwb2vqJSiD+cn9ByhDZ+rfgKImr96b4gsjHkAqOXX/UZIwP0yG8
esGgtB4B/kxcZaAgcIaBxmhgjNUdqKT/XQIz211oHE4SyMgwYUBtNgb7dtyuvONir+UkP88buUx4
FoM5dqSeNIjT9M84WHLm94lsUeAxpGs3hRrUpvlA2WVkXSC27TgQwLqiqA/RLMIvzCryButOt9+i
Nd8sQU/fTgHdRFRm6wb4SoInWzwHEJ57FUWkeuKZXFT8LK2s6SYrlxOFS4HDu56zpuqTnDE/8Zvz
ErbkGcCkTKvC8ebB6ZjsO97bWrvXyGgKDAh9RVu2ejeN9dzHNsOpkxhmGn9swVJOJL9+IyjW6ynG
RUkh02u7f0P+68qA5DIfTwzq+i9hfhrBn7QGVulFw0vbMGZVzk66M3B4yscy4ddmb83PmbEwjoEl
tb7imF+I8qvK95aTrjUcRyxGF4pKhyQL6tr5jtVqORAlSsq/tUyJpsALwX6gaD8lxCjBeHcIXyAW
07YD+JoXIMwUnk3qmit+CU3OElrbMJPp3G9fvDugXhp+i1kbVBsB+ZBrAXYtiWB+AZTSfpOBEYYF
hw9MfVfqKxXdh0XOBmgiAAtcGC3tjAw5YbHb/IYZwtmhOtcMzCzePAZ42CH0XOc+ih41kwFegUO3
IkOZmwxUMtxX6ySPw23uEOizcvecq4180TX8JC2NOms78p0Pv3xlSmtghr+T+sWZXXVshnQoK+5u
YuzyTMqgf57gdwxVv8MHP7zok26sMlSGDdwu2iAH7dPnbXiNWrN+dgxrBaH3m5rV4Aryt9vXA8PF
VrSn2jS3oAWVHSfjcxO6yV1NEpNxrTyo1ZDc4ypTb67rYWquyPVSm8ikH+NmyN4MvcC2N5Af4ztm
wuiOYXGnBwG+vjSvVpU5hfdy0tWzooYbjR6R++OmYwUmGmYYQSLVk5BRedCFQgWKNrjPWj1xqeKi
/MMCmDWm8L/Tns4ujj1WoeoASAfhZ2sNunMNHb3kpWv6bxnwFZ2gvKrf1kWh7a3c+J0auA12W0cM
yyzSAr1ZnlRyTAAqWQrRXfVSRQNVW6P/txHxpW95ozKlB2DVq+L076ZUfWzG0HyEWv338OORf19g
zq0+FHsMy3+f4NqO2wVhfMYjmad+vpmGdBv05bR/PBTLFmT948Mhj9B19eT98WUtcSQ0/T9+XxcM
MgP1ZNhWP3Imct6Hscq3Ua9Pp8cnqqlST4DDvqvQr5YkzzOsb/RN4eR9L5JB3QgTuJ0GefW9bKNn
WRp/oiFIDpqF1uU6PqKTBuk+q0X8oYje8gobdJLF/GbuRS0/pkWccZjpasRJu5HVfgy7X/6ED6tS
7Lf80g0/Wen/BB30PC6g5ja9KOM0XbVc/pq2bD6abtpgdqA9O9ejD52rf1/Xd7M1v4ux9FfD2Ffr
wVF4ekd0dr26ZYYPtxVrLXqa3McKIgUtauUlEcieAFk3uUC+THzN/JJC7smFK4sO1uYBOubMMFaS
DZbA/l13e8/Ki70scFfEXcngpZQXXOX2plJgsfqtflfdBC61aq5CFaoN+DPjlCgklPREu+aBD+WS
Ykik1GZLC+rPINvuTvk8YFeyf9tAxtMRR8R0DAMU9QWM+mBLYZbe35WMmKrq4APIdWsRVKLY94mO
cma4UbnvSIts6I7eapC667YEGAlcJ81r9ld8ZTzZKyI84XYAjbOYC1r2k6UYZ2Gv6oyqctNLLeNk
tp2y1Urf3DSldE6PGyJTKBo6aekey+5DDnrcKH6EOuNMR7RSolS+BQAeb4S19RtIGPosG5Hpahyg
9znkIro78f+jLD2+2UpRQehQPU7uTJp7/Kw05Rd1EOEY/PB1RThh+4R4t6lzRSAimPYaa5jDWSOC
9Ydo7CUnu5LZFVcxb7ai1Vn2KgezqLWbrZlY2dje2k13LchJeDJrtBWzncJTSjwLmvN3qHnu4IFp
SzOMd2PT/eaCwXjd2LQpRrckttM1qc1mFQ2UPDvKfLGf8t9gvvd4KGjubrNBMzTuOonqZxGXPwWj
5KPsMyyPWTVsCcZEHtmxfJtGofFcpwVl0MDAwXpyVyR4bGubEe/jbsT78gJC6VCWFsGhEm5FiKL6
5NTrsHa4xvc1TcIU0+kW4r8Dt/tj1CpKiwo33GtOc7CkrC8wvUFylv1ZyXEpjuw3GzvDeRjR8JyN
9luQTQrBlEXaIV6PrcRnBiwNf6bCflW1T0anN4wWTZp48zhajXpv3kOtc5aUYHIBdgvMEk7fvcvY
RBhq2+lLFJiM87znghT8xI7wyDwiOBWpcbJN2ihZSpGGqkXT7ZxOP8v53uOzRPIwRnQt7zwXFLwX
UeLi/Z/ve3z4+Gbe2Fez6vPd46F/N4+fpdiGssfIvP7/fmunudkqkGDL/v3ixxfW+ngpgzTcFE2w
cWzzE5D6BKPXBHHXK9KTAcMo6myB8fDkMbjvq8ts8bpMUEprzl37x73Cbmd/i65smUFoEO/KWxC6
4goFNbIn61b4Wrq1SmQBSimNu2gdRvPVGG/bxrrnFI9/di4NshVnskVtAKObiim7dVo/N0v+TCnN
EmHlNti4OPxhG/xlJyn3WoqiZE2NJG2eGOvS/ZSmMu7b9iSGMFxMgSEY6ePQ4ESPB7dK/9Qmi3pL
1Te2Pp3bOSytNQhvpSaVtZu0NbkXVAtdNz1tFjUQOXua3E2MTyBRtS4xloDD/4g4mV0BTXWUVZQt
3KnsVjVRvX2roL5YYxV48O6KNfxesRCB8Y6XUlmHoX3Eo/uHwK6/ISLikJ5rXnSfYC3R+GDpsjI0
/NbDhKXvHK1pDlFYl1u9rk4+zLNLNBM01KmeFkUNImCskfiHwboMZlGeCr3e+tjCNkGJKywKJGZ1
HddOWbw3nKLXtksW2i43E5PTD8fAx2gkcbijLtgv6+5I0sA8mjJPltiqcJWYAxebSJ6DOnNZS8TX
uOBobjvs+WUBFXeygprFjpWdfGBNRQGvNdFnR0IPRD6UDSs4G28rFzAF6084cL5JlnYEJJ4x2ozC
dP4YA/4QSyB+M9beY6RyU8YdmrTxwEfuIZ0wjeaDgquj+B6FUiFKKv3K72WxzVN713VsMvK0wpQa
PFU4IxZcpX713HjG6JuvYZx3C2xii5z8B+jcbmfTEhPTvritrErby5ofqPvdMWzV9GyRSqgaXiwK
NFkeG9Em0ia5k/SFdWmjea0BH7AgRsJlRh2PMufKGCs+lfLzXTH4yADzR43dsOD/d5+orur1T3oG
cC9UJ2ulmt1L72JHYqUl13LCq6N08VfV6NOSs3S9MAnpe7GegxDGKjikpXIqR+KSdd+bF701V2Ci
kQ9J5w2jyG8DW+yzBrp0LG+dGw4XA3mKnjPloFLBtGDRpncRaTPK6+P0OZcttL6eqFUcJv1JS6bv
oVG7TdExLhwE7GmM09RGj+jx8JfXqWIlV1Wpv0qG+TtT+8USXR2T0m1OOgnC1qHFvPKT9pghXOxw
phGVzZ910+KJGRh5yZTYQd8mbGqL9jK5xsaUGfTxXn2v5uulbYRnQuaQJetPv+T6NSj4DvrOLA45
e2JQECgU0SU1wye1c9NtHwXMZvN4O4hqodGWdYFao9j8f2oGA/y5bKxNi8yK6J9MgMEiKO6lr1Nu
2hJdw6W4Tf0qudQDIziDk9U6Uf1rYBLDDxX62huH0Esl5YSF2x6P4JUDNgp1tY06qZzdKdp20sBs
7DevEatR+Ji4DgSXuEXAbjpl8sWVoD44A3uIOrW2mdWhKPVVtsK+rLBd7ZtaHj4qOnWXlcJxHJd5
skp8ejBqDXFWDISeBuIoNSq63di/ws/UE/b4gum7lrQ/zNAzJkVTECmrPKB/pZuUhiCD+Tfr43TP
9GQdJsAoAOIcihYjl5NCSx9TGXl6ANi3YTfk+C0pOJ9GR6xWmEjQUqP2mI/i7leGMwNgCbqyIcBT
Fi6tjlzOkFM0Sy+gtp5wHreVpm+Gjqo8nFbuKtcS/EbsSoKZAanBHHHnyoWqstg3T9GazAZQtTzY
YfA5pTZV6Sm9OHiUIQ9FkkL7ym3fur5f0UQDKsx+yqgTGXxO6yQfd83X0I3qSY7GnRVv/pbioVkU
mazOj7u59m4XTjc3UVK41UDLpFE/G9zmFkajdUoEJq3JeO6K3nrta4HyEhXKxs31PVM21DiSmV4E
j0onKbmUbvCBgYhstTO+G7GL9qpptqd3vOJq2K91+8UpJ2sR1umpcloOaH2gF7E2CZagZTSY5Mqe
N7Mauw07ZvWYBRSRNDRazDNcJPpIiqUTJlxHsuyaWYUEa++85j0bbAat5qpHKsjCcNkgp1ER4+ws
9oKe3gzIiPQcE+gheRmK5ySwM0SH/nsM8herLSlmy7+6uGacjji7wEO4TKMarLgJUkhNAt47of8X
mHSxNedpdOo8wXiSnj3tWqsdvRBbN/53H0WFkiY7Pw+R0x6Gzr0Frly3ylfFKfCYl5a+nGidWOQU
/Y250AjCDhchDXHNDXvlxASsYhMVpOsRXoZG0z1ODIMG/71RzxoppAK11KaqdQkoaUdc/NJHWrrp
6/BJE9N3FGqYYV2n9vAtxbE+bjmet00khx0+trtW/6WrP6VSBpmCElWyzyZ79H6ueBlCSKKgcJui
0hZybB3IZIwuKNGY0PgGbSVRLC5a7bwRknf2XFGGvVSmF8UNsOESOm6J1E+WC75Zp1Gqyshgqjne
6RrIQT8lO135NLPR8Fq0DrX4ELlrH8J4fNZrRIPRRC+KKlgoBeRQE17n1QAyl9IaqCV1v4eQXa7N
mhkBPR7+tmsTFhb2xLHjGid9jOybEnNCVfxDkVVz/bhvX5O4cq5lNfxSO+Xvovne4/GJMHCGXaLu
qqPtxinWbE7MaYMYCc3+v5ty/kiQboP26qMUx0XPSVWlQvLRIxmHAZ7I+ebx2OMjQY/NTtdSBtFD
tpexai/HXoMx68pnJdLa1aCnX26ZOjeD7QkF0emlUXBUGHLc0cjTQpMtu0OiAR9g44es3mtbqsYx
ewpKkjmy1Vick1BND3qGeZTBCh9mPi2YFsNPrPJzKiSiWIIG5I7cKlIEvG+Hz1bZqWhNMlA6T3LO
6XcvguCeD020ybq2ONQ2SpnsQZ6EUpGnotHk6fGRU83X1oa3omM07wQP4jfO+1uqBclax+g52AYK
r6+s+FXjqDE5ngyGvz8Zfz+LAP+7I3fTDIfJscdDFkNCG6nUzoGHDGknsdvOjxM4nv77CtXt670a
s6OYrzC47JOL0BaThhELRTa9/Hu4cKtrajly//88Tv2JhaxHw8Xju8fBTin4tLDHtPqbOZs24/qN
1OM85kQdezwsCCxvfOon16mviaWmwOBix6fuHzeuEpLS8FUVBZbXFKHgcft4OJE5kYAqQVOc/PD8
7yabkhjtjmtS5rq5uujoAlEXGJeSXT31T48v9K2Mlw7GsGrX2nFqa8668xPvpG1wyMA+Px563MRW
RVdNgkOMcAtIXeHIbcmFNkQ5jwccwAPt66VSboocHISFFQTnqfmSxaVybAXX45x6z3fRJ6CTjSk4
jOhU7803Kd3hZLgMK4Px2fcV+crqU641xf/Wk64/YIQplnmgjW+OaQ+MgVxBYw53J8G4gGSsffYp
HHntiQuN+YgNuTdOo4Mh9b+vIiyHt4oZT9leHR0sFQ26E2Z6Sp60kiCW0Y+kgCqqVyGw4a8pmmWn
UFCYj366iadAeyGBysKcRbXJDiFgXXVJYtZ3Lp7uD4mPZDmIjLxRRwFkKIL14/EJnWfjurQtJeTH
PrSiWSUMbJ7t4k0lbXV0ovr/3jQNTQlRaOHniGEwPj6rjer/fgl0tdTLDJ1hPJsltsp88+PH1EV+
MRsiDg3uyLYxbSSPxLkavkUk2y56L2F9eczyYUMiGau4n4eb0c7GWz/f+Oh/OOmTdSesCRd7Y93c
ntyILeRNWMzzYdzsejW/u86cLpq6dgHmuID77aKVI7d5VjJKXk2z+xPIt6hq/a84Gy5dn15aGqRv
E/Cim55Kf5W9SVEXh7HwVVr2NWykjlreEELQiy0cG/FA0IBaLvv8uGETU28chcSS0468wPPNv88W
uJrVKe6Jkf/vN/z3URt2XuhzEvv3CQrcurObejZFWXdOA+F9atK7pdj9sZ3voXbU1yaVyPbce3xV
rHLVbrBFIbl0b2aCbSnt2ifLHwoUG8IVQqOty20pBFVkmXgxCUYPZ2K1C912/TAQPW6QviS50GFY
KqWt7phrL3t7Td1vc6Gi88WpivhkRaye7LhrcVjQkTC51pH/dbYaNL3ZiJT1q1PPNn9UCKXr6NPq
9HQrTCzcVU1ZcIx3iEbHyutsJj+T6/D27mOLoXrer/t6Albd42xKo5gRttu9Tqo+exgpQLO9sE+a
o55y6GImtU9dfB2UHzaW6gaXRrp0k/47bYzPGr1hrdBdTFuiTveTm4uDi+XEinkPNCP7UZBubp44
+14ShawwLzlDQyCYdoRTQPF5GqTO3kw4yko1v8UszHBhsmBnoLrHu35rFColCjFwhNTDPAxriWCb
XOgSvaIdcqYOmg1vh6xHzXDYPy9oFoj2pHo/jJDaFjb0GwccJWE2dNWy+WHKn2zN6JIkHbENtuir
yrELL+TFXTqqhI6EKHcM3LegF+o2ZD0h5i0J+skXpMaABgsj8GBh6LxprJVu+Nq9CxlXtFXyN5JB
9+wwMopFWBPmJzCnjo1+NMmGHXIiUXrojNti/K7seOerbr2Pu6fKMIqD0ImANZrN8jlNlm0s146a
YZaSzqaTwKaK0kFac2N1r8XZk82eeMUL3m/Zv/Wa9ToXjLEz7rJ+6RTF7xBKRvmTxhClat5UtrqR
485ObNVaNt0Ama2kmC82gMFT87WEwuccaPxD3MipjegHMz1oAQ6DFuIqF6B5+oCJZW9z3e+Ham9L
y9mMLWfNoA+bTV6jknXZnZNDtQkKru6K1lovhSl3bVB9U0JTLNKSXi6f1S/zJIXFmp78aQwxsbEn
Bi96jG1J/JTQr7rX+wgHGGdIjHWE0MaRRIOcgrUfc6KgvTZddLa7pnGCrxowo2ac0AtmE5veBCha
pEwNnWg7ptiwGgM8hBDdFhpfzTJqeMe7kTALN9R1qfXkD5Nxi+5VLmgvwxhdjYXHcpC9tzfgg7Lj
DcwB61SoJsUVREBiFI0Rv+ManA5mHVXaF7iitKPYWrxS6f1c2SzglviDrLMMyce0tOSsSM7VV9MA
zpQTZ19bFGORkuXPJOlinseeaRTevEVDpd/a7/P9xMpcpb1uVc5XtNhGjctzKM5N265wJFZL/pZq
a/TpkS1euuw6VVmDfVoPEa1ekrUJKlFi0IkVSq5Ilp7n+FL9GyBci8qG6mVqR5JU+mTytOKYHRuk
T/uUiVy9yjH5rtO+WLYSf0iOXZVjbZMMKcTPlMwZO6FtCLXrJIQIVohjNKe6nDTshL2ZZTPaUEij
KaUF1DFx+03esq4x8A8qMb0hCFn4B5vUWSp1M54lE/HYnhROCJBZ2H5tp97HKBtK3I6o4FfatfNl
rTfFpg0d9u+j9lQKJstsL3zkx3jmF2PCT2jNHkyDWiBVOVkiGY5ux1Yg6kkf47y8KrAIcfhq2aLV
OPNg9aE7iIkz3o3bUMg/ZuV+FM1Eq+NLpmGOt0iALAQdEab7HJak/5LEdU5x3rwVOe0wdhhlp8AO
vvpIfzdlUmx0ghOniZOrxh7pbvdzVkniWMtr+nybNHUPqCXZLlbTY2VJar7UYMOVcSFZA39AD/sk
bfTCFjY6mfNNwVqbdnJnqVloaYZOpcuEaFGXo0UoikATfTlrPQubHRzDbGUle7phGOznAfGMnp8I
1mcLyQcgkhpkF5PmAbUByekGNsXJveGZo/3XqtSfmO5JZnv/w9iZLDeubFn2V9LuHC8dPWCW9w1I
sG9ESgopFBOYpNBF3wOO5utrAXrVvFtmWTWRSaGGDBJw93PO3mtHa9NNXhWzKm5OD9sjDAmxm14H
B8VRq8FBooP/6AZ7LJjlkZMklb0DVt9GfL1vKtpgTaEUqFunG9PYTxVGEE0hcY5GcA+jwHtSTsEt
HElK66yGZ9419CP8RjmE2cdgn9tQra6B1eAvhink9m9SrZCYkqEUAKd06zwmshQ5dl3E2B9ebW1s
kVUHs6IMMVURNDgdfeSyrq5twylT96Sk/TKn0TqW4z5Xi4FqcR7n09I1TJLA4pkkVFTPiZMgk0cR
2iAL68VpkohmullfQkLGuoLjwvuJV0Eo9BwAgF8FTJm9SAqvspj5Bcy9VrXREBvalxeC1QdKl1Zf
ty624DyseyzLtJ5n5kWUcmT3awaVREUccfS7x1LnICyU3UAz9eoz/Da4468lHio1Pw+Vrx1GE0FI
HoSxp/SGdrLkZ5jp5aUSjbpGepp4BpuZh31JWzmhfQmJyzq2hEHuCVAOkcdXG9L7DM8R+atv1Uif
x/Gt6xs6MiG+VwmIB4dUiW4fzJvdJSgR0ug3eia5NTh6s0EkJZP4MdsIqlOaVPEw4wlCksTaXQm7
HOFj+FeraS3637rAcYIrOFTg6SVOs4rG6K8siJ1tGQy/qAyaw9zz7tU52cXqGE+lyr3AGrXrWhxP
UrpyHQB18ho1urem+GVg8EM8Vj6n2MPPfZ/v0Kl8RmJ4h5exUwqEvmASNa/Gz47C+pCOdr8LpSwp
uulWEHEKX6M4NCk9URX1+SYPVXPXTEQwKlpORkGOrq8c+D+5aFYZOyrvihLqeyWyzNdS2E+lGeNl
KRTAGYCuD4awpp2cZ9styqZtFjj+g6rb2JsbsrLaUR33TTu9gP6/qUiDZWC0m6FPWOfbdmZQkppd
ouqgA824n6au15akTsrYi0IQ5hiY7lXbPFl93x/2VNgAG3rSNVIVVJjN+82OsAMalWyQNgghP6sU
+X9AF5vi6Xktm8A42WkDs0/dwL2zr6bi/HayyViVLTDFquqVdSKcF79CAxCVCllgaJp7miyPMidm
ogjfkrGX1wE3NO25aY2rRD1xunO26NE8i2g2mjz1s8AMBFtlxLU43tQsrrd2n+HdxibpDK9uHlde
lqiMn0CH2Ix/VrU2vfdBMK785nWKkcVZSQLlouB1k+avEYfSlgDWem30Gl7/RAPo0+ubKeweJ8Z0
DNisbj0280C21/WV6VZ/xZiMVqpVfpUFy4BokRfX77rO5By5e7PVyPKgrcdlGBvtWSliudKtEpFc
FNoHvd42qk5SoxVemS5+IEmcNi0nQT3pwrMfOwdtILGrzhysXAoHweWDEdjpzQ3EV6kB4q1rGrZl
+QIP/QvWhrI2injYOo2204hDZP2gI95pCqrSItr7JsuynkUMM2KJncF8ifqG/wwHMNTFxXYKviKr
7S6DrnAIFTxDM+E9RdK6S9HqaplUTikTFahHRIpPLN7pb6P3d0WpcowK83dDau+cQqJNjEGd0Vje
n2TBbKaL3sx+kg81FQYJC8HWUIzm5HbRmShFFXEcJyoZ9OS5F9d+BOWf1KZ8psXJpDgYt7Y5AvSG
iPEiUhPdcdP9pcVd4mXGJa8reVEU1PbUCwSfKnj6puiCaX3yUFHFWBTIrUYq4qlp5qBGMT9jtgf6
YzB8HF47vaLtow7WftJKaDRxDkOsPQQuKEakoKMnAqKElQr5p1LgO8xrXpGAkhyXrec3mHjcSn2s
3VDbMJDf91XgE5kHc0GPlYtvs70DQWOONUdXRR9E4U4M5Dkk2iYNYKCa2KQaygSW+JXtVE/sBXAU
AXQzMC+eVN8gqD0mpDspmOtzyxfUUmhUKUUFE1UHyFwO1qYpVMyeja8yO5R7CkaGBxn9WLIBkCFw
qG36UVsLy30tNdluC2VKIXzph7DDWIHwByBu+OFHZPxabTWne/aY1dqxfew1l4DsUe7cjKQNlKnd
pXIzNONAw2wSIo7LB8aavywtNXd9zJU60ydYvsVTUiANDycWqwRMXKE4FeZUsPBMyRNcB/T3kyHT
1rUJew+zB77ZGf9HDiu5uHbp7Ewdr15nPwYyEE8LGO07UC8xmdwaQb4leNjcWb2K/m6k622EyW+L
ILyd7faHImDim86q5qI31CPZJ49jqsOsn2n/Gkh3T1a9vjVQlSe6tZYkqYEataJLlmP9GaUKOQKl
d+f2sWfFg/Jgp+yQSamnL0H1OZAE9xRAgcetA7wOuCJcJp2zO7YBa5VnuuVFwnXuQUojRM4PqVLn
7lobWZ/WNw8avOxUhjtjphxbOUOawQyzhzoF5gp05IEdLKOtmIc3UoF+Qet7IKnRPPbU5rPobCFc
2q0oPB3zyoPlF19t7Uo23+apCtKce6FpnpafMsNp2KIv8k85pt/aVSgnkwTw8VBy7lLihwX7NjrK
daEUWrp2VJlHINtU6svyoi/Rgq7WIOCD03V1q0KBsOQOtzykWT2HhzkdKapuBMfFL/07a2zPrCfY
5KmOgslWTnWSRJALGPhUJTNdq6yubRNYF5rPc84mTrI5sHbJKqRVszYUGBGV6RfrSiurNWg11Ccd
gvD5BGrhTjX5361ZOSmPIVtfaiD1fVMZJ6WMHoLenI4NlWdXkmKq6HF8oVol8wyrRGyQi0AYrJ1u
qkER+760tYOl+nhNosY8pWxoZ90wz0atMI6CO70qIv9FLcrpPKFW2hEA/VqT/HCMTIv2X2KQ1VO2
wzejsnfJc8ZeSCeOXfe8fOaHuD9qq8zuQ2tvAs2Wz/z4chH5oNpxzXGKWz50LBR5Ea+qGaeuNc5j
koOzd+k+rCZJMUuSeMwFHDZMJe3S8xUEsq3SrFTOLHcVsxGDGks8YQbBbqaGmVdmFJ8ZnfjT1KpH
W6A6nXCdHqbaBfqEbcphNcWy81i5ungxpvEw4Ips57yLSOGpBUwIRqwIq4XIDqlw3IoWFUimoXtu
Ee4iwA5HiL9zQKkSdxAdkxmwZY/qdjCw1ldukGFkZVeJhix5CARS6iD+/OZ5avp31OaStxklrooU
dmwPAg0RKerYSAwj9oLAUdjeOXY7MnrDkf2g6AqyNe7By/zV0MUBgmhmu2M8AhhFzlgNtfnUjM6z
C3f62nBOxMVpnkrMQwyZS6/raJVgjh0oEEfUTwrmDiODEiOA6t9Q8XtcCcg3MsWhl8qvm3ocfZQR
CfaluVV9lDKZEtvf73gYhS6FkLOpBfuEGyf5NSh98TEEKUsIQr311IfgJAz3r7LAF8yR3D8pRABE
o8qENG0QeVYqvMcxDOR2IsaBjkyReYDUnL2DWeSFEw9t0oE4vFVe6jn61njcKSKfdlHZP3eNOI5J
zvPWUW4OPVk/MbPbC8VAvY9EdWib7rVk4voFSm3tu6tkIlfeDwNCLPvEuSCiGjeaGDgHg/O/fwcS
y5beq5OPxJbxQegjqZKkzpK3AdsoFdGVMyuH6zF4ZCeB3upPOhummx6+n78SpC/CeKwYjXC2RKDl
BtHehP/qhS0mWTQCvItNy7ksjNP9QLAeuYXqDb11uoWtUG/yfmQZqRUUdXW7t/LJv/fAmjI8yObk
qu+sGwwFJn3cTY751bW68oOmPhCg+fWCypzSNOYa1rQnNyrseyLNfZgGB4103xVmsgp5N352NzQ2
epQiNGJmf2Wuf5t38EMbgMYile5BVzTM575icnwtvyrXwF3OZXxbXm67kM1+ud3xCjN0nFs5Jjt5
yXxo42uMnZFG2PT7M7x0qEdLx/kxuU/+2IWe2jsNCWpAkfQY1eGKjhf5mo1i7773Nh8BS7HGlX2j
ug5J4UF23miGvUkIt98mJk6aksEWtbVV7RW+vUd2DLgEltW6K1E1J5O5c1N8kStViX9jeSZfxKUd
QSk+IaetnZReQtdMuwxV8XMG5Pgw9kZ9BpELrksIT2JuQpOf3cSc+ZurtXladoDvCL5lkcaGpR97
p9ySeqFdyY8ggafGxzbYmrnWK5Ngh8rf63WreErUSG/CFv3gNuoXjw5tlddB0OQBuOAPgeVNY6E+
A3agm1zr8p4UxTHo1VeLhuld6RCFFGr/PvQh6TV0Flr79RuSbMxnqynK3UvfkluJIdfFA4w8QaOz
swVubN/qFhF7rGRoKhUGk66l/ICwXnq9ZezZZD4SxNWv00gfG+sGSc4IqcCwzqt3rSHgJBfhR8Gk
pJ1Z6RNuVkbqHJ1xP9erUDcLTnJVVJyTeBo/HUVZdaMWI0/+CMCgPeQdGr9uCOyz3wyoq7uZE+Y3
58Qm3NDQAxSZ8KDg3EK7QuNYOTxQ/EMrHAZf3TCKbYR7ZF+EDJvJQfP0rhnuy9qJL4gpQxyDFtQV
jDwT41iAC7d83pK1KG69PDI3iXTHX0MEECrMze33taZ1uK4zw/hFJJKN6VCHdpO1+FBaZqCTOWIQ
U9x+P+Tary7q4w3MC0IXsu6Ip45DRoCTS0y6cQx19B8l8VwrXaGzFEfRb15o/VUYKuVZBcEZok5J
z+egaGa3FyLHTJ8YYO1Jwg4xJ+aar93zPMAzoNXFXe5zQcixwlhiQyoISoPOWOlTS49BN3OMiELZ
+5JKuegVpC3zLl2aQK2ahvtiMIT0eh08iC3rNSKG4Wo51amRu3TQ2gcyDuJ1FUUO6GpOShl+meXV
WpZCGqLiIzW02HPnlcFXMywIltkdybT4Muw425Qzl4K+ikTfOmmfgQ6stfcWdjFvO1ed5oaoeYfw
2joa5DGJf3Z52RJcZRtb3xvjUD44guq7C/RNHjfq3l5Wqpqk64qJ9bbS8OY4M1NWljYcZDMgP8Bx
96LOyZnqPsaWJBuC5t6WR1U1090ZakoTno7cC6Lf7qJV2ib1uWtLVa0PZJqT7zw6n0FrPOud0z1a
ktsg8kNmvIidOY0PzQPe1BmaUV81OR60Mrd2xmAmH2ODyDHKE/ypfalugi4tb2OO4CgSnXntpP+m
wNT8GOASo2UQ/U7lYlj19ZBtAd4Dl5lvnoGSCWMAXtK4CtZh0aePSTnH5aHSys2mvjeSCaCaWY+O
OgLVnDvDJF15pZMH5w597xUa+Yci3O5QAiijyS3FR1dCNiEXhijIaTgnhmvSQePorUs27Z7DoqfZ
szUndIbb8tIwokSBRdJNPU/iiR3q9glG1lOQcBSKA0PZZ1pcYGfgwOVSCpwUs7iEFfTUoWkecvDX
QMB4ssSJzLaGC2YGr4PruDZjvTpkKsjTOoZjn845NRPuXnwX0DJTmz+RZChcDDIrD4EGKUPmKe7Y
ebmvVPsdUKT91JosCloezvNKEOxWo7KwQIs5VkVoYZCoDFR4pcs4G3bv6OYGkBWkY0QjWJx1rWnl
OFV0bjPcepqavZhjM7wvKwDDq/I04PjddBV3xmiU0hMSAXSrsfw38eB4KUYcPH5Wei2zUHKkZu1K
+xr5uE6uKiAl1mQNxR7B1YNEW2EhUsCgnuI+zvPsHLXRBGNjRMka9LdyNvHluNM81Sn5E64Ctamv
8o2T4EcKi3q4xH+1LKZW8mbXY3d1o9xe54mZ7cHtY5BmW125WIcfDbO6uAgC9KFQrwb6r3WOr2fL
U1T39K1XY9VvQpuydnnF69AosPbjfV+C7dFiWNspF5xKp9660NvEsCfQHDr0ZzZlXZeHoh5/07UJ
1oUq6900/IYOjJZRkjZggvipHcXd+Da6K6bzFUapHCt/0LBb+MR5o+78SZaa2A1DJPF0knUqYHQh
NOCC6h8nMjsfBaazbSG14fb9auVyCBG1ckfoVYdVBkgAQiFpcB0kgGNPNosvLPE9rf+BMwG0k9LI
9zAUglPiGByF5r1XsNB6DUf3zbIf45/ij+CsFPsOOSu3HrWliSy7fQ8FTdpwPo4Ls8Xk2igIR0sL
i+XQrYaRS7NNzaeoMtFdjSbPXUVHPa95AL9rcY1aX17qCk25CwtgiSSYDErrqSwBWwEVWYH5YfJC
sWBoxQMdMterXUylCj+x0dU+BC89U7qEfw5KO3wo2n5vtModzGvM9EvCJ4kQv+Aaoq0K4LZUMuMp
JkIX01FNME6Ydeul4JRh/OCEXXMOmgqZHoKsw1KkFo2OeDWInvrxYbnWcwfXbt+XcH/i4YEuqX1a
SlSg1EjBLIJpia974E5TPZrENQkWgPl7W2FDnJ1iS1g701Bjo7SYE1y8NA9FH3rtYD/r3EaPhozM
C2aAx1qo3UHq6plebbnuENwdJwhw6BeV5tSZwUsV5JvSHLF4551xdjTzrbAHroj5CKUTVoQxWz1B
a6hPDemzDY6zwKAbCWKEykeE8E7lcMwb52YCU1kb6SjW2Pl4t6RyBr0YXWD70UhA/I9ezsTsouEh
jWrVuCKGl6hEE+VAeIsxduY5TKvK++4QMASzwaBd41Z9icYMKKJMm2vOfPdS+1Z7HN64GAu2NFd5
CCcDM4U+vWgS7ToKDhC7VofYrApabKS3oMaw7+BKCFLNkw6MBRRe/qlHoYqaPJ3f2VihWOZ/TK7D
rS16Z4NtxkCI1W9GsB1mnSq3VDN4WxzLXUeD2bwuS/vUti8Dga1ETqoPA0K/dabiKi0n8qxNU38s
yYLaWD7HnokWzlEEyqdTiNcpEuGH6TDyzTtAPahrntEGVC3yGwsW9oOoqh8UVsPZyGS18wl3gOpH
m2iMgbioQvYHrTFWY4MLe8wgdn4fcJUielO4R1/zyplWUdJYF3qgoEPH8q0SaX+d6o6kviZEPq//
sIkHvbRjFt4wKtobLaU31k12cKtO2XnZPnoHUs734p9Yk7/T59Gc0zbpZfms6XCZShyZez+Uxk2p
i9dOaNHPBg2pPfQPiYF808W5WBcA83nSCo/reGMxmHT+4Nf3VPtbfmJrcmCctbbRCX/hnt5Qse/g
7JyGUAlPVD8EPKBykephmOrokVogfiHgl/BS8WJn1j4C+6Y7VjutNLqrAUlQ6zFRh3NvjsgbhmBA
v9Y+N44KqaWvnjCkMEfAawrNIuhfaMFgca77Q+wDnFmuEy3Axt4OnlUlOWEKKSBw6RurJAk+l1LK
iOqPKH9bHgntkvqUGyyJffcUxpPmssQN8QWd9Y7mkuqRhsfEQGHgkAeQwYw8Gy60zYbL0kBgsguE
g4ttlZUch1VZ/VWpjOICrY2vY1QuZQ+Fh6NC4LMHWI+sf08S6dImTRS5VYdJPn4vzKG11nScxcvF
pcAnTVHs9xUOfvS9enBQW04PiJqyZ6zTBgfcnmp0dCdtzZEkuOTdD2Zrq6D3qW1T9VfYgj43h/K3
Nd+GCSKmHckEOjstiYYwMFZDSbgqJywgXJItO6wOg4krL6vM1zTwlZfR4WAR8m6iPUjcB5ujKPw4
Lfic4heNGJ7fU8sSItokf3TGhLJ0CpP9sjiK3vFfRz1/sYohvZehpdwBjt2bom9+xhVjdixgwVbF
avEzcgaEZIqIwEn11I2IyOY9HF3yJQaENS4F2vyhUOnVodk4LGWg0MgvSnO9vyjhCMrJrV4cvCDL
NjPF8K4No6sVAg2JIfiO+3AM8VoBjMtiv924aYR+bEyLrdkwFKKA3CyhF2lbm8diaJ60YPE/CBWP
F4Y7WVan//2hzEgsEAy6TihBH1ClaPQpwuRMcpm6S6ycxXkEOAtE1HN8BpfLxliPxN1xGq/3GYGZ
64xZ3hfxXQDLxhrceDMB+A9hJzqM1c+iMCIGy2G9i13eMnww/VETc33VoKot3IiJPj0uyiejWNtT
jCqCzjThxPOBTm/bowwjBRIlGW85Z4jNJHLGViXmhEiUyS436EEUBYd/f26rxr1Z0J7qbimZvjvp
8tcsVHQrzSrbG+2t4kHUHU9vCKJf+QSZTJHoEGkys97o7WNc1xdCc6cHYN2AeVN84xEqqSPTTOOZ
fcf3XB3Jceea9FU4MiyljzW1+8CYwLGIsdlb0ExoiGAVKQJr2Dc9lo8yle2pm5zQm+2cmGoHyNM5
eQno4j5qwiTX0qJNyrWW/OjSo7vEF2HlBNoT21CESgOzDeTZQCrToSz68nuHV3KksK3V4BTV1K/l
YmosCHCx5P4zhazvuYw/U0pUT6cJx4KgvyY+IV/zS8vO6sW6CH+OwKZCffzJerYPzTpeB4kwn8Co
P6dgCI607+onNKT+cbn4MgusVVWmL4lmatDV0eqpimvu6hiZFUrhThO/rSTdw4TA0Dhc5lbh90QC
zyycxyIID01tqJ4vOQlHydReiUG/O3qRHNRA2uzxTnAxHPA3gG5dE2yaJOeXrOh4ALyhN6ssbrKL
4SPpgXxzifoiOCxvQ60g+DYH9cwEjbm0o3M6qImDpVReE93q70Sf+esloq2MOKDRQniGD2XvcECE
a6s1cXtROdrECe8FvhCCKbPHZmJOFRXiHli59VtY9bXTQaW0NOA8zp1rKjXtxjHUPhQFh1wyrMnM
SZTnkiH9Kh8QV8BOvSSlc6t0SYsxogW29FJhHIb5zWiGcDPm8jcQqxmj2RLDFOKIQkbVI7cmmi1L
5b0vqNqB/yXIzIT2w0/9eMt/kjSS+W84Yt3r/qbxpf6DGuR3ktFFRgI/gdugMBeRQmfX7YLzUs99
dxaqXwWJbo+1QVbQbGNXMu20NF11DsBz89Puzdnrk/9FY7NDha67l7EnP2C5yJZT0bI6KgZxvb2G
dmv5t8Su6Lik1n2q7Ndh7uQbaVAdnAS7JAjgLcXAC8NohxdRt6+04cBj1FDCly+1yCF6JhNiZiK+
JfAIXzuKUtyU4xHp3gkDbn6ziI65qWz2y+NNDkjeKDYqz89Ff7OEGSFNItAAsLlYFR0pPFY8Ro9R
Xt4sLcRUmLm8W82syhWNJ6yo3QSjLHaoLwgaz7KfSOVxM43s88sdbVbmpdLJDlMmcqo767fvZ3fM
1x2bPk3g0jqVttRfSQJ9xAIM67a3JTMScGBx0qJjj/PqYI7xR9IWpH3Dk7m2Phondo8DvlPQtoLu
B/GCXmC2fwk6co8ObkPC4XWVhBo6UctbuDyWKYks8KkuzqEt5Hn5zLBw1X13PC303Nhlmgeiq9Fn
abR/q1x9hq3iX0ixhY7pM3JYfsJEgpekcDOcgMo/Iv8N0RVO0aiddopEjw60PLoG3Lg7EgBQTM0L
mpUm7xM6rCVOaiJ+oWoSsvuQCP+00S3NmR7UkFre7JennDEA2vfWURjRtP2+PYOZg1/DXy0zmayX
5R1FU3nWx6A6fSdnI8E0zlHxVduh8ybwEG9LhPIakTKghZJtH2vxUWbDU9YMLwZHyqWMydNxukoF
ZXm9DbqKGlQM+jmUxUQZw+eZxrw0eU3BMl8QBX30OprT72NK6ZbwNt2ov+WC+8Vq85+JhpTdiqgb
lRg24XJ8xdTrciSw5bZNn3SFcIpqxngtd1xOOYwvnjb9WN8lA4HTaIyfEabtGzYm+5alU3RoDBXu
cTK8lyK9gFphrqASp8GlqtLh5IOJk/xadAN1r7vSpKX9mBxx+97tDUc767BkJMXutcmN+m5xpaw1
hyiNpWlupGjHezbKKHNOHYccOjewPQhvtR7++7DTJfH+3yJlVVVgO9UcWtCaZpv234I8tdTSxzGo
N1ofeE6AlzwPcQzMEWZL+5r2lI1M97dRE1BC5CEnNFlAtIdTUmCdOTaG+cYqCzteb5UNkJKX/8cT
/HuiODQdYgFUhm2Gq5uG9rfMWwX7MRHHIe/e6I5rUfX+IQTsQBWkIK/q6JUOuvmM+6s6gg5PHiLa
5QF8ROW5auHD+GP5C1rUr7HpiI41ggsSWec7zvY//y32vPnnf/H1Z1ECNwEw+Lcv/7n7Kq7v2Vfz
X/Nv/a+f+vff+ef1XbZf1X/7I5en7fPff+Df/iQP/K8n5r237//2xSZvwXveu696fPxqurRdHj74
Kuaf/P/95n98LX/leSy//vzjs+golvhrQVTkf/zrW4fff/6hCeKU//P//Pv/+ub8Ivz5x2ORvefR
+//1G1/vTcsvu/9grspNrprM84Rrc9H1X8t3xD80i3QbxzV5s4XpkCaeF3Ub/vmH4fAt00QRZhNE
rYo5U7gpuuVb+j8szdYcx1EdnV+0zT/+5zO7fV/r3+8Wr8S/vv6PvMtugELa5s8/VFNz/hZvS61t
GKawLQPCMM9R/VvsddgMPUZkQfGSEeXDKTzeM3F8kMIHI1dlZ8RTGzfoEelzWF9RHJwcKJ3+hBxR
HymqHVyqlCty3TiAEYcpPHUd0xZTy4CCYNHo58xZTM/NFuC/BY8btnEVTK9V5tsvCMCJrBlem6qr
1iqnp02W7Ln/rU2oveio9Nd5bgrghZ+jZja0ZdMa7S2HzJSbciqA9DVTs7EEgQdV0tD4U8NLABJg
7doSz8foPmuzkjkz683ga9G6N6irtPQRprNxUdSCJifRNANOAyKYag+luty0ltzMar1TRoxLhMth
TJAl1nXTbnO6x6u6iI6+CBFOS+1pDHXd60OCBjsIJKupIS22sbY2DecN2/gjMX07PG7murKQsHUw
WLzKfwLL9oottl/5Ay1XslVcRKRS5Tzhz9BojJPdRMbCpPccp7vB02NzZ2f8wJQUgLic9CPoh/Ze
KpjRKxfLux0/kqp+wEE5bXpLDYgcYripI/oLLda7tMsvpJTl1Bl2k5zVqEJSQT29JTXDLJHido2D
whAjEBFFmzRz8eVbPqRhnOXCSaJjfww1ozuPRQqlec5cYlYL4fI6hPWHGnHxpEDy58Sep66GcdCO
ZHXMOuJW+wsyRnEI9Y6hnjz5kTHuI/OktcTY1K1qrC0yLwXtdjyJ47Rtqo8B+896VFPUZe5XUkOx
Mvuy2hT2G2oVf21ryDV1szsbNTiU1Mkwo5YYutmv9hFShZxu97qWfrNtNac4sZseAqs3cCBiQ0e8
tlEHsqYFKbWrlmpoy9EGoQFw62S6xINwdk5dvgeGA92HQ8K+xXycNMk77PZmj+Zq5QMApJq0k7Xo
fmsdFE5Effm6gjVmh+N0nhuEpepeHFRbU5b721bHQUtuW74iK9CgU9y+9b5PEKt0HvssvQQ+pAeE
QLbXtOJnF9nhVkYScbpm65QQwsdajKwSg1AH0XWecXuhZarelKa8TmW7Sg2yMUaZHQOJN1XHpR35
I4i6UmuRZwDXtsti08OWJ8IRU2hIQqenAoebqq5e642fbXHDe2Pcct5A3E4YEMySVAkhUWraZuzk
T62jIPI7g5DK6kNVgnwXC4Z+vpm+I9X0EoUzCfEBWOZJjHBIuwJmMSHbQiQKWYWVoWYw2BDz4No/
kokZe1+0PwA5IM2Fqj6U0t74aXQb+gof/k9FHd564XBDMUHFnLFWR3/dp+SMdDSuoT5GqnfPB9Dd
ynMaF8o6/UkrVDkxEkFzVhp7tJHRPsjulbslGlEnnAVBzJQ3G8Xlwh6HGHSp218hLoptjVBNFop6
rp33JrbaXRYhMI+MjmDBlLNsn/5oSvfEPM2TUzkdkk7dKqoOXzHVfpUzKEiHJdoWx4mEOnfI41MU
H0QM2EI6JlPvpZIsSIqt9edeIYohtSLWy8r4qZrkofTBbWRl3sfKILelyaQakcOayChjXVfD2i1s
YiM5HjJVJJYXfpat5+Wqsc3PYKLmAq6J8SLo771E4Jv74baMxpIiLuf9kiqhR5xxt4MuH4EtyD2d
X+JXU/ESadw7KvGdYL8rJnbJeAEn8l4aEcAEdXzOEjF4PQr1VRgSB9Or0cmM/fg+kvzbmRMWPcoQ
8LUo1Xo/2iqjkm17h5SKYB7hRWGzlgayEpdLyrDx91fiM7ds45jpiA6zyPUMVKieCdF9n2XP0yT1
G+3jn9jyLwPKHMZI4W+kOvbaclER+QTNIFJEURCiPdZypFs+qiAhs9JjGt/dmxLKcegoXt2MrecA
UEbMVQ33YtSTbdCPdKEyNIcDx1aU0weeHzaUALEBecS25+g0xWHH0mNwM5wG5GIyZBRPYWS/0soU
5wYa4LlV7LuwwQ676HF3StV8oP3HVez4qDtk93OaAOsG9LnXJDTBEpjUn3qb0GoMi1dfDeqz7J5R
AsYoWCbPaUXgJRiL1xx7i02LwmjF8IRgd9nRhLFGdc0kqoFZNXLd5SWZVmre3YisHAw2YFEHP0Lw
jc9VrtgbhTO/7xDqNcR1uaW32hFJrBkEK6kMB9l69CBxzmM2PQsaFRd1AjxaowQSrmFf6Qe8JhQx
FwaPPffl9GSbody7Rl+yf72KPA6OKY4t3Wa+DTYdtl56Bwzgr9J2nObRNkxAEGOmOcH7wD9xg2Uw
IcW9RNIiBGgy3sBm/BIwwY7xrJUKNoWV6RtaE80PnaO3SIbo2pnCSwVg27x8N/TnYoSD0NIW2oYm
q31TTtZ6qCZiCdHa7GNiXKuKYb4usx/GlJ0FNEOpkwYJDxfeK2GP6RG+rx8OERNDWe1H8o63Sj20
h75mOuiXcfjYcp/vFSwITduNh3aKzW1tV/mj0IBPFJo1/LKpABBvkAY+yffAHoy1WUXJRevgmOpq
1e/cBlpAXIfdz6I276ipsOCjfwDR6V5lHsSvOe0R3FCbPCKFzyD14UKrqvJUZOmpOr07CQG5U/UT
ZMAq6iZ/X4Z4wluE47dKhBfGdowmyxaRQ2um++XLucPA7NZW1k0hiks757XTj5yJTQT09CWoFpRf
5caxWLRcjO2MxkY82nbzxkSP6lsM/Xn5zCj0jTCBVHqiVn2ou7xWjq8ZOzQZyf9g6TyWmtfSKPpE
qlIOU0m25IQTBsNEBfygnLOevpdu9aAH3XX7ArZ0zhf2XpuY9O9plbemnVg5gphtUg3WYCw3k1MI
kbjtdMUtodKAn265KZgrws9BRW0LochOvDa/5DCCvy8jHVuQp9gBCtxtxrj8ZOTEZsuaX4fiWnXl
H9SVwbWW920bx44Cym1pOxUlInWXEL5AYyl9DQeILfa5tu2W0NdLAK0KFCzXKguObwF7TNaz7xIM
rP6Uebt6Qd9rZSPiEesd0ylXqOElarAL1VlicCnxqJb3bipceB/bQsgeOacWzhLSuWpZpj8lF2pt
e6sEMCat5NOUrXMQomXW1OGj1p+SqV/kuoTHxmYH/FCQguNRW4DYqaa/ImDQyX8kt4iyf5MkZ0v7
nIT6uE58Crw0+TC7RS4hcHHTSUXzRDErGA6LM8egNKuIpU8Uwk9ACDOjhMyNFJktcUc4VSmTQVTy
cXckEBRm/R6t0oxMk37FFmtHQqg7Ou0OMgOoUD0mJd54HYuvCHncOpvspYmoY3k4DnW6n81sTyF3
DIh2r9ATYK8h+mb0med5dd36Gmd7Nxh+bQZeIzz7SPdby9oW5GcwJty2JLHkUJicCbLmEHUnQ+gG
vjUQuBPEoVQnaDgF9opYaoIYspCtVBa4ayiGl+hHr0GnQnzSUL03peTMqKSlmIxIFK0IA0GzfNdM
amJ9wL97GckCnmNUUxBy9QlDpDm4Ma6xZZ8T/y0JvQuQbbMenCoG0BUz6RSd6oYWRpi4dFWG2QJ/
oYTrmfEUObmzy54JBVNJdWK4PeNJHXu3ky8YpZKV6Gyp8Kk7xUfo96NNPwlrDw398EDVvlBpiFZo
56hl2/ii519ZwiiLeqzBTiKyNSknlC/MHvPYRAuP714eThmiLwAodlUhBSvyz0m+5hb9RmAiQRnF
3pP07tyhS0PK/zBEMuYgdvti+ZiLYxvhUkAsHygyeafMNAWYsABaEWTHx5A01jEF/8NcuBlnX8UR
JDbWNqmMl5ooEZRbbmBYbwRqfabkMSakR8GJJu6OWrHV+8XLcph8mOioz9m2t5q150tEyAXARaUG
FH/gVBAQFL2ofQ1y4F+ngM5QnwzqMOsDv5P73QhpeqrZagmEyjSgVKoKbMPktbyYM0x5IxwQIEZk
SMLvlcgWKz1dG512khkEIRlsEE/Z+XSIoGH7UAPsbq24Qy5KWkZM1zQNggXYS+pJeQQmY2tJO5Dx
ir9FiPBOWQT9pSa1VZ2CeQFzLETvTW/dZXW5golYKQAARToqido8xa91Ep01o4W7pUPh4XzdDbr0
gCu2RpQvfGatfI9oFBGFGXaizbdsqb5RpjD6T82GRjTgzzTz5BzLWywmSFuXSXS4LUenw5khjvPn
iGeXyXJ2FRjFCy38xCaqyUGh4OqpjgfTzgc2g5ElkrPbIgUQQgR25oD+rT9n4hqkoAMHlL8SrTkZ
0/LEvBlynzhILyOUPfITI4/57HV9PREWW5lbAtznAaurnH1WtfiU4T5sC5IvBf7EjjFnooY800Qp
wL7v1598zokoKSoZ6GNI/a4mix/3McDO0liwMPzR7PGw8RomU0c0SaD8BE2tQ8sIYfbqnr4+ZkYz
EZBhcX1hmnStLo3ssAkeYWwtmO6r7y5vux1SuL+oFr6WWZrYO9QSnZm4SSSFzDdB0xleZRwmenlE
OkuFNhdvUysoe6ua3FSqfOyxwnVOrQgjIR5Mgm9FnxadqaccEXc+s82JqfMuBBRxuF0msPBTxhpE
bQJkR3lakCRkwIlHB0nG78Ib7uQZ0XVsM7C/x0iQUz296WHjGh2mVeKTrmmcXnODY4YUDFBwkBtx
NdJwZOEmqiyWesaLKmE9L7JudIu6dANdPUsjIvRcA4ObJASFBTlZjdQhM9xvskZnDehBXe8nCBgE
Orld8oQTA2MEra29RGz2BB3TELNw5d3Chxwww4Pk6lYRu9idDCpzIhIn5m0gCa57gWdqjh4XDMoz
yB73iZ58tJBBAC+r1HMa3svqNhn7Ri+2AsZJcgra+mua/4Ukoqvnpr/M0z6dn0Oxqx/ldA3Mo2Rt
MUDbun5vY4rN8LNZ/ohUBWYAWQpZILGYLpWgbZFESrdS6QQtYHotuS7j8SNhZN6che4rm88D4Cl8
iIhIiPmd6YL9nmQZCPnpTcs/S52LsPdxnEC9fA7Le9TvUApb2VOIXxlP0PMTArSSrAZiSoPbzJnN
gpSfDP5dBIuV/0ZEp0V0oSHvU0HmZ/qeB/deUt2GgBBlbL9C65mYJ630zfgtDf4C4ScMOSjl95HZ
jQGHe+L24VXBpLdrRq9eNizdMqvDePlN8Idd8HmX9bs27YXxWiUsbci43lgdPGt/jJ4qPDDjdprC
A07EWD0UaJvWiI/CwlEv2dWIHY9uG48wJBlCXFkt+AbiWw2P/Ri8gO3WoNV0DPzHW5YCaUmeMTzJ
gSi2GMRJtwbKbjP11AqcodzpfkIwfPIap28J+Qc9opqtiIdMINp2UL5yhH1CGznW+DeIx2Yi1dba
TfpNqlsimZgZBV+1su8J60PcW3uDtm8JZjJXoDOi76byQrK+cAWLmkXi6cXYZjhNKaLkPSlAYf/V
wBzC4GqP0tW0XtL6bVZ4jzHVjuZhtYhPX2Z/bLt/5NN36F8SghnhueOi1DunWRnBh2HFHEGkUCoi
PsavTlN5WL/BriBeJLUQ/TNTnOQxMVRaX+aPSLqhNMHIksCOiTHvXjXVL6iMmIs4M7LX9CMLj0GG
Z+2SUyOVINOr+hs4QVEAJTqaoJHkZ7UCO/WXudoV5kECD0bAatV+i/kRqY6avuBll4JrkM62xK+8
qDuULimyqp63yFWES9hqu4otqq44k7wX0OIV2xaiA18wZroaTtkzSD3OT70jbdVWTgHnbe7hKbcX
46mnnwllr+pBdtIY84jCn4DqLdcvvYIhZUuIqaX+k9R/CQYo+lnbsLwEls8CvGUbo3ge9wbr1fRF
JpE77M0rGhpEEve0nyFQZwQ9nzkqRuFWjX+6GeyDkfiY/tyGd1rzOo0dmFM2jatJoRKowk5tA0ev
Pwdlhyxa0PcrKEwYzReoxk6lfYnxfpITTiE4UpPpVJZHqMOQD7AtmVKipmzLS2CQH9PX2xCJBTRJ
/pk8PEvTBcV0T6Ci5FlSyMX/1sc7ruyATQuTGgbEJI3yN67o9rWwGsSXMXy18odg3PgZovViGLtM
+DQq+KeUeRIjBLP4kREZJR4ZTYC/7cm8GOWtVR5KpxK6TaQcrMgapUs6+HX1bll7XrKwpIHfGvmr
HLy1wl80/VrdQZCB3mzA20+S282XIHoXlFuh3v5rA3tXz/5a6zJTZ8YXbbg2hIhax9I4W8SNzNTq
v7VxldQL6+159ieFGHSSGbCTXjNyB6LgkSF+bfcCc+uDoT/S+YyCgJ83YltWwDX6jTLapAkyUt1X
yzNMr4v8EuQvePiYoI7FQab/q/LWqXOOsCORF3rINeeLCf+Kr0GuDjM65E7zZFIzgOKTtSCxWv+N
F9ZU9cnUKLcndOcmBnv1KAUnq+H/y+b2pS8OQro11FsDbNKcNlAu7Cr+6utLzu6Xj0+VrmXuabbW
nazoiI3Cqk55dUnx5kH1iK5if8ta30RMA8BnfiD8HUZkAB8dKw5sXHgg8uGqKmhdr+8as6GQcxjr
V+AU8lcVfvTDlYNmzs+Z+TIkzzw+LPOtVt/bChf0buy2Erl0yy6JHvp4LLnEBkZT+a8R3mbrzhmT
5/tcPknRoQuuavVVaoozaJz2q7rKoshDM8zY6bAs90oI7wWfdkuIXLhdD2TLjUpaQhFj4rekY2Gr
fnXSz3ip4wIN4D0rsDwDu33Bi1VB1hddZhupug/KAyhiZhTOgiMj3GFvk9PvAtNRh0vlZjX3cFNr
L2p6yfO3eUi3fFJQZIP+nE/4dHGJ5XoCiOt3DN/78KwW9xy2XQm7g/5HlcnmcvHu0fjxMeYRoQyM
OgrWvgN/VAIbt9yqnA6eSPJ76VXxTYmPknLDeonR4jMeHg1Fs5Aw+Z7e+3RPYpte/9TTY2lfM+QD
6blN6HrSdbhkQ75BysRxMyp+xaIXrVTxo4avcf7eRb0d8uDgc3KD+oV3hDF8GRJe687TFvNTzvAw
QREmpScuZWXc8vwQOLYZySvh3uJT15A0N/AQHxI9fmF99d0NfEEMtj/aG8uN+4tPBtGFmd/5VpZx
dmSksYSXDicJIyoCsPhnlKh5mNtZ8zeiKLAZyXpvzvXDnK7peDapxvmT+ApAJs3DPctBxHbrpZiH
e3XeBxm+pe+cK4fnt3xy92FTtxfdAy3fZv4svGvKrxR6lrCfAEughCDNRNoa3Z9Gxyp1L136Oimd
nRTP5dC09956w00CRpHfgmzgmZTIMy9dmPuK6Qco3uavwfQz+ahFqLe3/fIdUGcKP5l5NqyTqpO5
y0jJs4DTVUdt/pFo/LvD0noBECzhHFZcY1jpBf6l9wwIc/RCxS5nLzyvCmO/ZjsxDZkzxOl7cXhw
nGbW95I+Eu2YrC83Yh/d67QTsFXmHfwPpNAUNjXVGBOSyfWaFggnt4r4PU57MjDBphSiZ4LHAHjo
kGfo1vGj2syhqy4apaTPf5VR2makleW0kavxyXwJDV51GDjsUngaKKxVgk5Qhau7UbkLOXRbRrIN
8YsEVTiw7TdU4GiqjlYCyd90+Of4vgz4l8ZwadWKP9eRh11KZNO0Ec0vuIess+5GcKQ1T6HNUjiP
TmZ8EvJZG/xahKj1+c8gPEYSx6TqmuO3l7ZWyfwCRIsG0AnernRUmfIQwSyearwDuvA+j18DXws0
q6Tyuf2S4dJX7IYmcQsBiIyott2O4yNHjNr+iJlPJlJPxjRJN43DOG0GL1dtRXEF1f2SxpNBp9B0
j+UgT7FCUBK5kyM5exgKvLihDuFCFKAWt39LBPbJ63igZBrDiHOt3GjRhgAopX0OyYOjOC02M7vE
Jjj1JACFJxmLKWG60DxDAoB2fTD5PfUbQ7T+hC1DiNxY9oJlFywn03xht2i0fsMjLt5arA/GEO3Z
uvTQR8jvsU2sQCg9Tug1YMA8cV2E8glXdqZjV78StwjOLE03OUicoH4IxamfCAr9aAzDjlRfHPyW
RAYqYpIEEuWRbLMaZ+dB3GN+bXZoI9sE7sh3Hr/rza0sL+LiD9GmXIXCCDR3/CJ66c3GwdBuC5WC
zEj7XtEUlvuyR3Y5vPaC32ovrB/sjh4EZwB01Y8xvSTtvZS3/Eg6M1sQDoBusxiPm6fyHpBmFN4U
46tdPULHNNrG7CXlfFegvOx3CdmbFcyYEQw+Hf24nKfpPc/ucv+lKT9R9dmxFSSr0+4L6I7s5S6N
fmzbI6J1+U9Z7olOnh3bKhClbfJH0JLKAE991evLRNJJ9giqF7M7loQ7YpfC5nfUKWuSo9nd4uU8
qL/AtWqQTYClho0u3VXpX5Lc4/5k7qCgJx6RAa5ZOiQO015AVTh1x0A/pMpHBSI/OQaQiONNsHjN
eFnGv3YE36pyUiepbYlYHZwJlB51V3ko46+NzBJXofV+k4jrJkU73lbTG62bLB6GYl8Rh1PETKYF
/rUwmGyiOmG/2iOeRi12aJocFYisg76fU9bmEml3erKLlpfYeilpz2JpH7KOtd675Gg1LqmUiXY2
QT+wHIFA/LSq3Wg9p/zYTlQ8fpZdc1XiVf4xOCEJIe/KpwLYz7A+a8XjOReLQ1Oc6+QZCkfoVSzk
/lDfVeJlmrdDv2dWEZD6Y/mKfoYdac9gWLJxdKIYugl/V3iMMWERNgLOafTk/hgwF14+e4PPiNOz
sB4KyiKJlHp4Xru1/mpR+hkHWhXm+su5V7G+c68PuIsJRO9z1zTYTxBKs22nE6W7dp/ZhUiDMw1Q
zWmkyAy26k1DjkLSv/cE+EmVTSqRW0Ykfge/OZ1Ak7zygefjqxzyGh4qYmYc2Ej1SzXSGVe/0wqL
SznEpIssv6LUK9XXsfSIA1LVPRScdB9Mr6u9KBeRm11bEKps8kL9RczfLFS8dbzPursZAicCAJBo
6K4/ZobHyXhJMdwRgJW3EPLIQZ+y2u4T5kflLY0iO8vO6OpZtyNiCk+zg/1U/uiiwPnU4sdMaywD
hHLqEm/LoTaPmUWXzp+F7txu4ESBm3GLziZImPOfCbb3DXabi3YDIT9dHxOubKdn3az+C3SRtMzE
GWUktSeB4wh4FvpV5aCG/jK7S/QqFCxaB66Z316A/+dgq2jOkUt7PWziDbiI3kWBmVETZxvO39n5
bhmI4nmHtvNeGb4S7PW1oiWN0XrkbcmDyNqT/wT1r56/UY+U4NS1kxgfOuFJImbH0v20Dq73iXgz
CApgFu1S59CoOvNyzUdK8OhP5BKYymaTjQUENua2OoHZR27RyfxYusuCFUZ8WMpO2FhOzkpVTC81
qECb/B7q0624EeufkBkTiw1HzRnvD19DT2BzxjCeEWc3vRfBSZvuWvWhdZuIWKi1+0ouef8RDvMm
F/61MREg+EthurPIWx8dIqVG45AZTPjky9oB5ROLVvKmrGeVrEFjqMi7bWrBSdwryYeYgUDbyOO3
FnzHJgE34I/QbtmkTXio7ewsgQH6Kdcvg/sts8bSMJ0605NwVU3wDP04T0epfMgMVtqPed6ZD1E4
igRPBx4lNJVope4W85WcTPITG80Ty69kfBH0s8WH0Eq7PvPj8BpSY1QNekZcJoG157kSaj5fv9P3
8nCtur+k/VOMu8hIeUAuY7JdNdDTV8Vhid7L+E0a/818FS03MJLfKASc+dXKu4rNwsRH4UvSm7l8
LAzAqCJciThNI/8ACmXVAFTeK56DUhaYo7uk3mn/FdCsBxmFWeSLCYQnpbaqzk4ZlpsI+kSzLGhj
X3k7pMDDGAEsgLeeV2TdRP3LmEdbwV6qXrtly8uD4k42LpkOlSG6E88iWLvS/g6abU44h/GqxW9x
Bs59X6onzrdMeYvaq5F/Vg3d/kHTfZOko8A3zY9ZZ55LICnnp0TG5MiYTr4DfoLKeBU1RLEAhr5n
iL0aZ57K9EaeHM5RisjgbNhQ3A2fI6vgHo3zFVyO4E+8sNmVuQMkh76hkh+EpGhz5vORitO+qvYa
FQfuZ1hEfE8EQ4C5UjoUr+8M12btVVqOTbWvhIMW411neTHUa82ly1smkryv0g+zk2lLAFuLIqqH
g7UPxczJE973rc4Sn7KSk157VZrTGDDvr/htCX1Od4qwrf/EZN/0OyRicu0Z2fcg/M6kXqjTLQSG
YLATUPDhycMjEZj+zJ8al0r1gja3qXzKV0ZBSe0hQ/QaEFQDizqDAMkRP/Q5wFqq/bbKh5jfi+aU
JQ9AFdJqBXT18adJv7sgwyV+pn/UeRUaR5Pd6ciAUHwktU9ZKqwx19cCdETut9Ezmw+hvo0SOOJA
XXFijtuzOZ2C7MUKXmPyT8gKlJ/re2+xdOSoOtFot3+67qYzyPFNGBz6vEaOdpyazaA4Kw4LSF3G
QofNtZzkXkPuHrZQlZ2Ji9cCuy29ymJsy34XlFdTf5RghL2W7Mwb0I+x/VTI6o4ydUuwpU2gh6vz
DFr70jjU0UkLRT9HahoqH0X2EDcpI2QVsfXrKpUSKG2k9RDHiWzMbmPuxfHEwIkVEckVax/wzoPd
1hF/KLkSlj9kj2i5W+mnQTwIxnjl/Pcmmh8JV4uyzkS7izptpsZvaJRzYAQToy/Yn+pbPWORzAKH
sBGykz8z41szUjuXrrp16WqGjMN9DDYJneyOp7O1jtP0BtRjo5JIGkxXNfztEYFBfdFApUk9P4QX
dcRa3ilng48zti+RRlE9cxR2d5k6pTFv03Jftour1j+jIzpGuiXhfTta7mhTIeHZNiIiCQwY8Rhc
GtYqskR6FZuwSflXKgwgdnnlIcWu9S2qRLN6ZFRhQR04nYHHOdQ3sBc51yo/3phuS4/cJkhYKNZS
xROd1iZyClMKboirIf9LHKwg3SlzeuYBqIiGVzLraEsKHKKsr/Ujwdn4FDvpUs33UNyMm+9a9Ikf
ZSDPZB+YiTbT+8tbBVsDaDBFt1mIOk1x6en7xW9hfBvyU7YOAfQMMdwrEEESeakC2RW7ONm5cKAJ
dWi0oxwX2Wc8oTesWDsk75bTwho8r39OSgfSgenhEtQJZEkdJoiuaBxa6dSuF3pHtRu8a4Q0qi2O
6QToxL79GhoIEE8+Kn1gjq/u5aVEXHjLqqel+uzEiIXi7SBgotsq/W/Xs4qbn2p0QLQl0Abx4wcI
WY2tj4dR/bcI9745m9qXlm7i+XeFjI/LP3ULu7K/5dZ3LnwZJHjghbaBNjGD2dW93x3UnT5kLvgB
12J+Tbe90YIdnHMCyRhbYxvo1D9puqfjI2R8a8HDk19n+crHUGcbiygT2vTB19ZZvvQl8EiQyoPF
6q6wiMEq6NbevNjVTtkmdCCNDwkrhivdHvtkx1dmxLewxt9xEsMnS4Ax9pm2dtW+WHNzDyG9wdAc
1GKbO6Ds6Fb9YEfFSMPOxShym4TpbiLltRyQLsC+Uub7FH6TuUZ5yP5WeFFXuGH3iHSGVTjB+oxY
GkbSdX7BUYJ6A0wAtYUw26zN7TgUnI4yXR8e9QYudbInGIvUjH3ljchevNG6KvOrahm2RiwdFhiR
4QWATDln/EfyXHtkulfJL8himYAs/Srv+lC/styBBAiyA8ScbQKVtvmFJ3amyUElqzTxA+Foak+r
nzEYvSWvanWJ5vf19BlSaCQH1Rs3Yu7FxjPjFJ9S0zaHlCeAWMLmddoyDa+vlasyrfIMlzuKie02
2CzzXsc1L4AfkY0PsjoUwxtaynLCNBNqVNRqO5iffCvJAE9205wtGb7fLk2Zsd/K6VUV/gLlHgRv
ynxU9L3eI5X8m7uTVP7o0GmlmcEBY5T3LPsLdFaGL78QSawLIwcGcJYGEPBAjRFOzKg+yFEsFA67
4RcZqB05MXJgj3UGv3m5kb04uVpMWKJ8Je5HbhERLlr8MTmi1hfU8yiiubMnGs09QEFMdad+I6CW
uIjs5ySPfBGBsZBWOz1zHTLYSO5hCTrRKhcBkPlfcXrU4nlWrlMubABfMOklPNgu2WxdNP2bTBl2
hgcGHM44Hhv2my0NL+oWl/EoozsHw3fl5x+lcJrndzXbZlIBqoAtS/XXVDDE4UMVz6a4aRM+uHPQ
bU1kCIr0T0bsJNQ+I+GCgz3psHK81qCtovIqIhMk3suTBPkgGI3HyQiCyJ2dCE0pgwDg4BduZLcg
YXYCXvKwdpFXATgH34oxFqi3RUlfnGIcxsFhKk/ZKtAAvpGEZKVWd7N/C7eRF9ab3I234z/rd9qA
ru04LxnBJqwS+meRuWDXltETi8ug/IjYgZZOcePiIpN7LPr9l8kVNjD6b+QA72VJdqDstgzIFuFb
6p+dcaPibWhGACOAjSfWN1JvAhHk0lYy33S6emWglNI8hS+wq44kqCoOzjZUUuScAT/Qd3X7DAC6
Fl550SlUiKMFAkaFsQ6MU6cZW18IfiEAhPEOYTxPhITstD+g+cVqerFQMfOkDneOWtjcuLTPJi9t
AAAdEkt8SYpbD1rLJBIHeEfjSvz4DCYfyguWceoHKyCkN1N45BwrVdsoNwpnVbyrhGOKoGOw6Ve6
U6HsdMGDmu6E8lboQOsKBV1EEXCWUDZM8NAm8T65RDyjzEVz5kW7vNgxT/GwGfXtIaJlUn7U5ntV
momolvrVZIchdrXHDWw8CRZ0w3e9oJbhF5eYnozr7JedX0QMWLXWz3nvGmR+d/S6IVcN0SCMCAGZ
Ns2+LpaNLEJcDl9z6bNN4Ti4iAFTXyL9Wf0NRtAvx0oFdPhZGeJWnV5wlQbxsQbbhF27vK0DE1yd
uy5fE1yhu9WPJn/mRFb2xbZptgPNUv7eG/9646ciKBP2gHxC5eiUwr51TW5sl0+RKY4rbAwS0r3E
Nd2eqKNVvKHzCPDYxj9q9Jb319v7kFxVHAmph6V8Q6mz0OTp6T7D6kl2iT1SSnfMYM17p7S4EH2a
nvzKrWAy3oPkYXcSBwncwYmFRS78pGx5UWdx4FrdZuBL0MhF4Cpocv5Ho9sw61Ghr3umh7CVtRFy
BM5fDMDrN2S4QUAS1bmuus3MOkViz11hg4+Zre+hgxqNr0qnMAfFd2RYPdAs8EMdi3qJZZ3MgEel
5De6Z3wzzMAeGX+0mzW6uoBPumHHnMbAa/AZDKMrY2CIqfZEQj66LSbtBR3ESHiaxTj3EjLsXLAE
2yh0h/Il2CosQY4ycWHs8dE+Gujos+8+2fDxxonLdQAK8YNJAYvz1yD7Eaf4OIXIIoqb0F2YfMFr
3HX3mdU3xS3XpHmd5sZGS+r0NokJ0j+9ewOivZG7lwZmNVJ0OgSLgdG2ypjjat91eOMfptoKvmsB
guFZst4KjG6yzKEhHgKV7rS61/AEcpFrvnYipg8g9BsvQxiSjBQk5L6L/bbqGsK2npnxa7RMA8VL
Rxcea9t8dJkY598MnO3kE1M94gsA4iQIFzDa/CA+twi2LWBqJcL6Zonoingi+KUa/qMzR59n/jTc
agh5LeVRBn8q/sc48Efr1M/rVoyDJe/JmkRlbHrR32iA4gLB56l6jRpHcYAl5gTSXdLo9/8XjPyG
JijZ6V423v+7UFk2Fr4l/EAi5az5UarVHLc3i0NFihUPcf8XqZ+hzarjTItOvjA/yLHqU26fLWRS
TfglGQ+kkGjWwpDjBuirH9YrUmtx1tiKhj6egCkt2RtEg/MwQd27W+SPxRkXAPbT6JQuZ8UeWDw/
8+yXObYrINdgT85aX2AKcYbYJl1E6gimX+gTLVQkoeLlCQlufKohyQ/M/1g0rBfKyEzbaTcSkgbe
hmw45Qlky/DHEHXu113uZwhcA0Q3G6FG4/Zrhj6bUY+KS5sPE303TxPk9ISiC868m9uf83+7OpQ1
KbtaN9F2C5MyIes2gsqbiBeo+zZYg4OQ3FgmyYuMSRFmTQY7t+3khkxaK3bvb1JXnaFQ2iVQgKn8
Gqt31C02EYECJYrBNai5/WamExPZDvkR14xeMTXFZYM43QXeRwwO2QXwQsJnL1/j+bMu/8nYV/rp
UxdfiSRn/xgYLi5sqraguMXsSQdEAevwDachqn+0g8VXKPjkI4MaJNhx2+V/g/RBqg8EuMBBaMbQ
+q/lEcid2Onrz5AWhnGWLD5V/jxtOaBgRZ5IkDEdzMjQTrHXxFEGd8xksuFd+zfX72smY5vvRqea
X8bqTVeQqbUmO5x/WJQaUEIwaYfTiPqE77rut6w8QslV84/KfIk91TWM18knCVG9C8VTjvdLpyPp
bW0TxkOpIZG6TZzLtEIlHhjG8EBq2Fddy+m8ToTxONqrygZijjwkLDt+hvwLagNqo8qF/2Zn5Suf
FCfyOnGbPwxjH88nWXslFEupztl8X//VlvBpMmHA7AvwL+UhRCQb3awqcWeaOmmHpMrO9BtdgkqU
TQAZ9YA6UpeeKut1VqRp+DfFH99savWdtEWaR7OB15YLYNchAdGYEGX93mr9SXSRCDd41BWOKBQG
ZfeJpZgpFddPdF9ZgLLfMCJY5x0z6+CJ4FAmWIIa48R6GMUbvQC2/w3c+clPvTz1ELWzl6Ik3gmC
U2NJQdKMbNUT98VuZB1v7dc/JTK2OUuOIvoC4WJ/tmyoF7FzMuVfj0LMiD4XOvEZYnIdvC9Plodt
+i7x/WI0QqCdRTQ4BwFEbFhuMQgsXQ7xvwTIRLxP+zJM3zPt9Oyt/ZHCb7rhMoSi607IQNlEFews
WS3MM7QgB3s9/69h+hmQnKyNELGgTHKZL+uX9eomrOgTeZzKhjwdv9PmLSwvrXim+VbTf5GwZhK+
RcuNXl+KPqbmniFZWscXfX5jJyngNsIGBHaWGJOZGE209j4MCrZ1e3o4dtkgmFMu8ZYjgbu1HkRU
rj9aM7jr78KAFf2axNiyP691fb1ObYV1J9SHZLf1ToUEV21voXxtWWlKnMzDgw1bsxwx+6GAFfxv
xpUaFQFv4qj2TN8bWsmCISpTWRHN2YakZ4U0ONUT2hep4kS/qmaHvhcxfPdlugO4GJvf0eNNlBg+
R9qDXbxoHuaKQjN/afDnAnPieQtWwJOzKKduPgfUiu1TFC+isNLf0W7sjWzfuyiYrfPg9KzSr3Lv
w1bFfbzrGPGwzbWTxgMIsWH/sc6aNkTosCUFU46jW5hQj8t/cn5vxG3wUQs3lFEGn/M039IOtKDx
qhhbHfkyKwfGHbF5qOsXXSRRBAcFhBIk97LBkSFShyz3Yb6v56Oae2tvF1k2qC9Xiw9VcjFIKp89
o+w3WEGZvR2Eelfnnpz6eFYohOrqBl6aRhzHnXIgzt7W3g39HGt3A8lqSnpUEL8p5kcPUsVgJHkJ
zU3mskYk+Zn5CDUUurMp/UxRqZB5A540W1+sp4Sx3zU3NQlTOMucGNLk1jKPofQtRP86+R4btDeX
JPkUMMrlXcxEwURGhEOayUESMtqrPyIEPBwRoW6bnyVbc0YYrmZtSXMhWQJNe3EGoyEVB2bc6w4D
u8T6lKHFYuaxySreEsA3e0Q5QnZsBs/It+Q2O2nzjy6QJz6xeNzjH1xi0QoOP0saIriEItQZyhuk
cqghbgp03gbdmbtYZy113xX+bEXbUX0fWTCZr1ECxOrYTbdS93P9yOSIPdOE3Aypi0WaphvfimWr
y9eE/33Biq+TlhKnxLDQsSfHrvX7xZm2M3FfbMy8dsO3zedp7iZrJ3xXjLInmDBvVPEobmztfySd
13LqWBaGn0hVyuEWITKYYIzxjQobWxHl/PT97dNVc9E103OODdLea/1RccUgnHQg6JwdzpiCATPA
ExZvkpyesK6KAxc+VlrASmMr4SsYsKTZ4qmnLBOB/GxoYiygblBtydCmvlczcE098JVhxN20hLoF
ErCG3c/sCn3i4l8t5/RHujfcf+ScK16vqjHZcER7xKWPDvyI8aJbxcNvfVIUgyGdMnkc7fkf/Rzo
OZLBU9XFaI1AiLzM5WaCXWEbg2JCZ3WZTBFIs7eA9JXXnokBq+EyInSQEI+ZILh61ksPLibeKdKX
X1LxfB8LQheT1rN8ddbUgG2IaD4SJr4irLFlQAVbbJET6BAmTMpmtyOP72gMK73UZ133tGSsTTsO
V6w3vLjdylx3xrJkPpmZy9ErhotDxZGdHUzidmFflXvKfAZtrbF5TEyJLQArGWwUB0npInztMI1p
6jVhGZrOWveMOWGMYiNWPjPdDgARhEGA8CBtL9nuiaEx+f4R2YXJV6WBupF6ooEgm+k8wq81dLdA
WVZMhCSEC7cZweY/BPyAs8oLlkvPjLc1QwQUndgrCDApEDHKaTJvOvhs+a7Um1d+dKpPMXAVT464
hkRuiyXbZvfLeOUFDE8TphtBawy9QTkQ6whMeRAjLKPXN+DVY71DTSTXXxTgumTEfEfJknsIRZdn
GGskPA0+t2FT+6GrMMxW/jGWIC1mJG5h4fnW/V8EErgoLWjMA0pwcYELyNr9tmBJZII3/yFo9a4y
KY1CyK/etQRyfA3d1XdnHoM2XY5fWXupXwcZaWqfn2O0Vyka/pqDE2LK1ULwHtcnRGenujVQ61kQ
RwRRzlrE5toxtxAfsn5YDeqrb3V0jdRV6flmmbV3ZVsu64TLkdEsKhbIX6jFBY/T0C2BdItjrr6W
KrQaKKfwP1M4u1CMlWM/I5lWzpPfkODA1YKQX7wnjo0yiBWJ2qj0Z4xiyF/kxheK0hYj3+MCtGKc
oR/QNC8oPCM6EtUG8Drv1evQoZmAWRPH6QQC1BDqIi3Z2MfmK4LxGNxo2gjCO/c/Ch4IaUQ9VcCr
8rvz2qCi8wZQHziEsN30xV+Z81XN5XCtW8cBdY/Bz9S/t+hHnA9e2Dp7sPuU2jkq3kGpsAFZBKwC
a/vdMRveSaMiAPxq64/HCFRNSK7+gR3bDbS/dtGDytLjoh2C2U/JklqHENF97cIg5ca8PqWh0CLL
Cugf+XHNNWi/GqQkJpUxQnzu8OtQRugW/g80/tQdq9e+Kby0/suyZ+uL0Cfk9u237axVplvmN4Iv
3eaRcQavNd6KW4TkHnPoL/E8/CmBZ9mgK7wOPF7SJ2dOOc4o8I61Q5wvSvr6+k2fH1gqtR2zAnfr
UzOhQE/UAJfFtivfBvki2P9oJZcBLAOoYX+CwJSdkjQoRLnmy+srRIbGJuEk0fnfPR4q3iEh1gBk
KtbBqjU/jeBBNCpABvBCBKCA+xcKxZWSr9LK5poJYkPoIgVH5oUQc7ulF7sizxQzaM2j2n84BJTZ
Hqs4HYwI+naiD/PF388bsXgtRR/BImKZACuNyoUUCUMFIKMGnrNiOAX0UaotFTcz3f+ylb8pYx9b
ouEgd2SPCg3E5eX+NPpyWDWrftw00y7Ba92nhy4UA0gWoYr8rMt1Ii0TjiRzjlGctb+8iNTT10mw
LhJpmjzjbQvvc0MVUBaHEo9g2T0A3AxrXUc3ALU+Zt/UF4ipeJvtAu6rX4pDnlg2V8juNbK1NYDy
bJ2Ncyk7kpvcUEHGd6j+po3PfzVCk5izJjtGMv0148y8w0TPiDZjaotOVa7MQxL0ieBh/XdmROiy
qtIDypq+Kz1u03ElUBu//ZBDFBqKIEwWiBXCmv4N7EyQCaS/xyicuIVI/HZyCDVO51uCRLe/mCPc
HhHOwL8sTz66RQg74fQ7cCmT1Itn6j0FPWEV89nL5t1I3u22Uk+asjRbZFNMH0xdYvZDXd57UrCD
DhWnPnrX6mUjhPqMunMxba1kV8ssdwyH46Er9uhX5sDKMuwucJOUfpMwgWvrRq9iS4EFQIZRIAEk
enEH8K9iE0rbT/NPzdiT1429lOEbp7nJNUCcPK7xbBUjAbfwOMsE/GvNufIml7Ixu15SkTfwiHH1
YW4yrD/hkpAOCYlNE9tGDQ+ekV88ku+m2qSAfof2iUdyoFZMp4sCakwn44MSIVCMm+UR2dHvIhZD
GXI0OYnzlIurQ6zQ/4XFWuWYYtHr5hJPkjzbK5DDNdxMoT0l52FXH46zYvfL+b8QfEy5t9E8OiT2
wMchG6+R/7YLgj6o1QE6BPpApe8DI2IL6AjXJL4Bq9oP/ssl7CLrCSHqLk52oYtrX0sNeUMXVfs6
/9GQRSgzm1Z5VfsSkH0bvxO3COSGevzM0U+uCMLZHHy6B/vEqCAYCPkckuX5Ujs6RVHNBgJ8mSwX
BI6aRQfFJviaka0N400Lc7xBSHsokVLLJxwjZ7BlrE3+xAzIUB4KlAJcstbVQcwVLmMG9XQbR7+B
c1KVcfYgnUI7ts7KnLZ+vfd/2C/an0DeJjljr83fAZg3cdZhp/cT4rNB98GImXXRbVYMeUyMfSKT
fsfWt8SF/z/sB5bCrtW0G1a4GYEEYlkl5X7mFO91/jt+VOoxLxc95CXPguIRBalMewOtf/1ZodpU
PyyXHS89g2JQ/v7KH6/9mD9IrlsYGoR+Qr6pOyQnAwG5/+M4dK1DhsKJ4fLg1P61pTWjssrXFKcI
VSSqDWQIUYm1nvks2cbI2xmYmQvsf2OVIR8Rq71VPGGStFGR93Y8FVdbq452sx+PyRJVp76ul/kS
GIVrH6vLnpnBV7DGUxdtr7qS5Hr5gxwEwiSIoCOJde9r6C0WBnhhToQFy3b4CNvvRvn6h0471wbR
GukiMx/NHGYRHu4yOoYLx1V7Z0euBefXyeSdzpSDIu0pGwQ7Kd7IPlswMzEkGOnb4ANLVigd03fu
ogRo6KX4bggCTHjOrNJoBaR8DpubkHT1qE4UY//6iigLneO7AMBAOkMQxRw9Kfmc1FB7GDjYv1cs
A3SEbZM5JVQTboKnUzwi5z7GG3blNDr3lKhLBwEo8U9O1c3EyNnsoJTzFuhPd2OAnGrPdINZeUdR
VJPd82ybr2REDsvwV42gfjlzHra2IuUbsf5P1B6k7ArGURqL8TFGnwZjannPh2vPBiyYaqHrjPoH
Ug2OGw1xGmB+eSMA0SUW3p9cm6ZR+gOd57/dH0Q+kf4ij8gUEwqLhw+FOkMV2HftTYsODgUbOUTF
deTll06JfJKK/ZisGPBMBGqUHN4l40t9DVDr44w+z/kYPGPji4aWi9M/8xaKcCF5ZIXzuPTSn5gM
X9FTbt7qX4ZdKLWWHTyLrx1AlNRfWu7pyTijGdYJUjE3fnTQ1DcKeKLXnXgT1DTDUg8P9GjJuJ8n
n90tOsIecA+kDQEfb712F+QJrU+00YVIQuakajAYvdaYlF07Ie1z+YdKurkHCwOtPrIMfZ9wuZVQ
OwGvX4VoqHV4BQBJX6x4QmA32Y9afmebsQyiOJY9iBOawGJOTkaAY0jrPsbwqSpCE46/5lZS8JSt
xfAzZCchAkNu1HWbMSS7DW5EejjjNi3lGdUYNGchXsbH000fEuO9TuylDlZTWru6u9XSxozPTnpI
JwNolDevPwMv4hCAEqZ9YyGOAEZGB9amKpfDd55g4drUA5DErgz/pP441DcNdZ/+VibHYOLmWxXd
Is4ZS3bp6MENvRzkBN1IxjowPhSSp7kq4J1S76IeuY2/CJq3iThFusrsc2teovAvij96qARC0kbg
Sx6RyoAFY8XV+ffglg8vHZOlxyvELx6Uz67xYOw5MB41AsX2xelcHieyiEsaZE+mdpTkqw61R4Qy
i1NCqc/FZDoP6bUHyhDLkJNcaxSNiXYKlFVjr6xxUXpcJLDklwRihY26KXAdmMdUuzQjQ0TyHXXP
pEVdfoQFQOvE2jZgfjMqaj/DP1NadfVWQfQMzlu6arJ28rtY0+X67FuX5yeNR3PfA64wvioC9vz2
Fy0brbHqCRvjoFKvToWe9CDVLz/A8kca47b7XZg/gkKywHAmaC+LGrSkIqAYcFTYFlvCDiJnqwmp
hUfSSY4Wp9pm6WdV3FpMlvmVUNO5plyPRXi3COzuwdgpiYKjaA1LPOcK6VLh0mLvFNvTsmaWacjm
XlaLeB0h1kbTyuEUBDzdtucEvwRPLKC3K3TRKJMxFGJuaf5C3mudAaRxruxOQ8gI/o1rxmqBtBWE
FsIoX3yR4Akk3c5KLLajepCik1PC3HMWCLC5RxC+aepjkezrbJHlm3DBdMoFMCzBNszEoxLGpR76
H0aik2Lv/iPI0W0KZEXjC1ES/Pwok5p+4wMWCJmGy+dVX2Q1mU/VQza9tp7DRuvHMkNZfk1jZhtq
+aBXQc2D4X3MOfIw6gjqpy0Z6MAG1bkYMaAKUSSTcCpmNj1fSeEK/MiovuxqYJR4Kiy31ndnwvxa
P1oDST3TqAbOCKMqwVo44XGETTRKKnsHjDlESQPyFmmoYlal+T1a3xpggZoUriq9dbwzRvEB7Mrl
iJy2dJl9yU1nue7gRobsi6ZLuDlSIPkXTJOvEVa40ncwu/WsG46NzqA+w/5o6Qu9XCu0qnYYJCJS
ga36jw0BKcpMoYDcCunu4Acx2IRrk8Llm613pLdsp29+fwE7OFwo7Npy1PMccIRWrBUz4011jkSY
tO0zl69d9ZlJm6Kh02mHmDxC3gc/apLMsHBac6Yxfw/Z3gzeoQ9cBZqn5WioCl4qSBy5AntHnFHh
UpTkj9GnZvo3qBh3kp0hbdoS6wqSGryFC9lkGXEFfBFcAu6JjpuSSpmRy4L6W5cunlf8FDuwxSlo
k7ahQAz7/M5p+xyAjRJl3vVfEtMljLNC0SKsprYIU9deYgoHWfff/ikspmPEWErQjC2a1kr6tu41
+I7/DpWakRE1suDLnpWHrs0RTeOzR3yqWxER1iNOt2yAE/LNaMLapBNqbzp+TVXhWP7smnbBTjkn
E4eKqqomAu7fGOBURLQvW4jjwLzE8k5ICoukh8WkGohaGO0cjm/B68tw3HjaJJLEsMzh5EJWIyN1
Q68iCW+GOULdNAiXBMkxN+V+9vtTUY3a16SQyBPTOdhiO4ivpUhOzXgGGSO1HUb91GqXaPbbMf3j
okY2BG60KFfhetCPaXGlpjBxaMR78NGTh4PxNxk6ATQIKffkS9QHfZLzH+k/jfo+IdvT6ZfxomZl
pgv1J2WzmyNkeWF3mZsEgFRix3QLlKH92dJ2WrcMkxSduDEvifGqNKpqwMNz7DuNBV3GdatFS9Li
8QNCIiGpxXICYZQFzVJVJkyDaF45xjdl8cFXETrc2pwv1eC+SmSxI3DO8FGiAOKLhn7wIJoYYFgF
gfx7gD6lPTvcon311s8RnITzxILsm/fQeHiz2KUgB1YBOfm/fXGNWD9s0y1eROEiDzdOiJPx/s5j
Nt5AnE9M1ZU803N2ZY81m7QJQCyQNkSGDO49vKz2NeifCcRR12heX77b480k2FGOSGT5fYVbKlOQ
Hsy1/Dk2JcI8ntYMRIERW06AB2Y3wlZKNV80IanuPF82q2hEl6JtT2ueNXplD2p+ghKB8GfQWtt3
lBXiQPNLPtkLdS3cx28FIR+h4GbCAjdx8Zl0b+J8JUYbBWPq/kroKfT04Su/ScyZFKL8qEnf9kB5
UfHtzGplwAiF4RsiqMYdtAIquENt33mpZc065axV+DmHs5WvNfuEMaHC6hDoZC2eswHeDxLEuiDB
JV2Moz/eEJlEJNvn2HB14eGep3RRoBSSFo7375PLtBXvuGczYYtj0K4O+ABhn7n6gDngCwQuqHPr
lnt1OS2s8SgtZBxd3su6q+kf7LwZ34gTCJDry/rJpp4j30kpCqp2Rh0eaKHnc30UL8Ub65ISU2YE
5JSFfPX9Zzhmiw4PIeJKXXrSHBjl14BIBG5+PlctXhD8Nhu1TYLmRmk5M/tLwoaKmXhSPsTUqEVf
qcvIUh+faMvyihUkcpPhXMFkC0FXSpW6jmbMG5tnPlFouhNfRFPi1NNVQnRIhykd7wVw+CP5GLJ5
KBz0XN2enhTExTj2iW7KUC2nmKanbc4ZGHKywLXSnxa5YgbLklX/xgmDqcmfPu4UZKH3mj1ClGs1
D3vB7U0CGGC/Te8W06vtzDvpxQmQuutBWLsrNyjB4oO7gmo3GUgFzDE+sNGo77q/4S2XHjxtIcO5
MzxTcBcHwCsEyLWL+sefgLVr4oV460NyloRthFCtij0EyehdSjjjaR4sDlSZAQFZlDXcUHBLLpcR
1KMwrEAZU0UMRt1E340lHKb266MORD6RA5SBNYZXvZ6EbB7qEGEcdsil6WfLzjrpGemG+NMs3/0h
6A21jSAszdOQfA6CLOGsFfBthT8m3Y18i/nw4Fnn1QXsMLcwNSasXsUVnobictVKuItH9h1YYHrN
H5cVD1Hk1fHIaK+6GiqVBPPmOIB1MKGq9ac5HggBX9fqTfKi5USRCCdJSdneklsXfk+IhBQyfcju
nydciY6EsIWry7YvkfghuOszouDATP2FX32pZFGHGppLEncqjFtHisxYP/+ShoAG7S8Ackw+LAoU
3WBOoJ/PZYHww55dK//QuT73wEM3voHtZyrYI+TaHMkyVR2kSc0VZfKinh+H74/8Q/x9K3FohEhL
IbIYNhrtl3/Cc4cXDN5TszZ2tB0MoMoeVEz9GrXjS2pXuWWheKBuXKW0y9/WIfKcI7DhnL3YVUhn
z0PUifPEpR54rRUo53k4OjubmUzeennVH535I5zVZnTLMPvxychw+qk4KXg9PwqHmz1HJMRqBsZB
iis/qQPQW5869ER5vhUnQWWRhOSlSF3s8Vvt+SQSbPHWV1ZJ3MAolvRvKTk6xjHWD9JrV8h/Vv6u
iTgj6M7gMymfQxWQKcOzG27r17Fmr2f5JKGk3BjJe/bC/bsc8x0jMwA1JRKoFqAd0KInvMJAObzv
17LYl+WpNX5s/uDDNK0nFASpIkCvil2kQbjABDyjNkJjyOJ25K8QrimFoyXFErzN1v4ySC9TeCbI
J0ao3Gz97pRqAlwlTzacyCeAPaTmz0fWQ6HsxmoxBHED1CGtlkgUqTCa9/BjJZxAfJCo8JOx9AR1
6lkWhSHduLRp9BN5XwaKfJPjgl/Bl8hL6B32CmZ7Uq4GOP6GYV5muMrdH1ug5NxtEQli4v2BBRvR
2iLoKtNZC4XIjecqSEyISGIIu1sUwtUI9jI6PoWSa3IyD1lt5YPmRdT/RB+kwhnVp6/cW22TV0eI
er0445ixnHuSWvz90mIUTa9dONNk14H7bBb00aDe6TCfja4NweT3N9yEAMcgcl9ssqRZgTAyMb7h
Hy6xOfMzB5ibI2hgVX03TOmfxtuYgOQOFYrbHJIuUbuZs6PgESqpnbEGmaTKMwH7E1ahTZGi9nSJ
LjX2JtI2OJ5aXRXxLpHXhrQg6Vf+mIwVeb2mzfaLNJRnUp++LKSg6Spb4+ZQCaoHbQYi1ZyRqBTE
nU24sLpm7URnvUY01sCkr1J+xJ6LE9csXLfXi59F5shnuLM7USOpUFCYYu6dd/addU9YD3K+ZTEP
qyGLonSXilXyIr4/eK8lou4X/YftH3Bo9hERmaPbO+i9nXjmmGj9aWXTaLtGu+tZIEFA/L7B+IXl
YS4Ha718tNJfEb8Dh2fEwqPlCADKDaSCCkwskIHXN9SrIyw/9OlDtZk4if+swWywawpVlcVgW42/
zKZ8jey7ELvmo8hYuLQ9TX/zruZq7yIglhK339nn+0i/whilDEhst2itXdr9FeVFRe1BPhbPFlmf
VAcdubwJaUK9TrAjoxYsrDnPkXxISwcvJCofvn28QcxphJesVL9wX3z7RFDodjEbcxyjjwG/4Oy7
z/4wvYMkPCv+pLG7WuNFfB2V+dFH+wIeJlk61VJXsZltsnGXAPpqQn8K10iQvptwnFaE/cYdF2J+
q0hOkrijMEYiB8yihXYjb0Icp4q0gXN2yHEhOhsc+SMz8IEcWh+mM8ATT651iVmOhjzzUCjfkcZY
4Wwl+VF1P60G+phVSJRI7K0tbtPCLSwkpCgig/DHJk+MaxJpyiUV13GzVcuzr+7L7OIjJPAJ/BKU
bMBV27NXZNQX4M/g7fgFaA2KM0CGzk2feppzIAUW2ZbIejRm8s9oP9gkaQJ+e/kAfj/m+BmrD0Nu
5kZ102AOCMgBlhx3VOWQVAAQhHhVwJ5B8Se+00i6kT3pDtg8CB7CRL3meOaLaIaNDPyJo+LFMm+s
6Ph5leC3n7b0WTh/pr7lVMilG11+GNLodspufDJS02DCAaHojnl8MAu++YaNhjYIY5l48SImiAFK
RkM7jzInCvaatbaMb1r5dGaXIjxPEoADcThzAC5wcQlRYku66nRW2DS0EXAzRvsYv9vZjv8kwEAx
esSOicHWbmpM9ykjjTYnUcoKwWHmlr1S6nXC/gsuY02HvNNYYuiGqZ7RC+U4ig7mh9TepwjO0mYL
y0DyTwboGEsdgpHYbWT+K+Y1tbsIGRMHfKRzoO215t0y/iIYh7A5QbL4AbFgSAntY9TvQv8U1Fes
aADens+aYxYSfy+bnX8n804oUkAWISa4CpL8QaNgaO619lgBBL2eCZmm46quGCsbe67VkftSfikj
8Wz/iUDTTVk346hAmUPITywgAeTOxht6SbHxdrWKjQpzX4Y0s0HwfFSJziqlL63WZpX1ORj3aarW
hknnjjZ5mY0+JH0nwhtDwBzI/FXiX0fJx0aBJjwzznWoYjiod2kFVk2+fUFETsjLkEwO5NpvEf05
xrtavcv+1fkbF+McjoUhspnBLPUC/nP8LbN6hYOMY2N27oiE/QbgKDdxALLo0NBm70UMRoSnAWJN
xIcZz06dm9oGl0TMLj3TzR1EteR/CvW61X1o01k1bsLPN3Fiqc0P1iyxsLMPx68vKfwOx49+xKq1
lRBt83LwUKqog2s7YyLASYb13rlENc6k/TCcLJp4X33vXmHror8ajWj9kUanrIrIzXjoL8KeZgUj
9oW4cMQgmPpWxFv7f6gZSSclXtGENBvfs+YiV18AC8xhi0nDLbLskdjn8ifNqu54NbaNfSq5ojVU
e3gQUa5zMUtvzVmVb2H9tJNdmHlodHd9v4w6gRwGnjmXqkvonPhTZKItSn2G2GSmIgDA12hEJ7K3
5zbOEr+HNq+4mtaKuulJLEejSyoWdg3uM1fhrn6QsR0e5P7gk5FiwQRChCOQWNj9Z41nk4tK3Mug
BUi0FnK2S1NydznPCPgMnqo1AJ5jzOPdGMwTQYLB7EiTcSpttRtJQZWP2etb9g9ycSgoq8QRN5N+
rOZzcq6gpw1ci80GNkwUYS8I7rTMj/R16gES+wpbx3Qdy7U0rjr1/YWZLa5mBoUF9Xwi4fXMzDSv
7+i8CNwkzCtfOp5QeUzKecRUCcyuNo6rqN3cgezPDGjhva1uMTfryU+hflssEyXSR/7WjOwxbP4q
ETaxRwShHO9e9RolU1dsY+lAOPaswkyrrPIUrTqnpUEdA2JA8b1rkeNqOgWCaz+7161Dn12wskCx
hOC38fmqJI8PToxdOZEDwmuOmEG6CcwKt8PMhnrQ/YP4JAL1/rK2+UTAJKz/uM+jal7399okf5PR
y3K2vrnj6x3DI94HtMoVSrUYrXcDL2FLRNglnobcQioOUuK1w4eFuoWM9lni369Q19lpnBeukqzL
4i1TWbbexC8QRzdNRpA2h+hVrlBihAfDbHBkIGyxhp9hFQEfscwjjT0CJ7sJSY2ldKzxbKCOVwgd
nwovtOEXZplGhfophc2h+PisBdzZDg/I6yEZBCfWrvy6v/Tzi8xYg/SoQP/J6oNWXCb9K0TCpqKJ
a68MVGhBpE/i3qJ+ziAUNQudF7zcN3PZlSYAEooSNKI1HeKbDV50GYnupPwW2rnB1x97GWiyjxEp
Sd8VANy62NjtEebqStTuzDC+a3mf4SduqA7kvAo+x/JDReso7lqVhzGjerc1kK4DVYs2T7QJKOM4
TEuk3nGxtvI3A014tKSYgqEBkplYQNibcEuXfJNeXjJYrftw7JhwIk7ysWL0Znv3v5x4L/HmAtui
tZsTdxCWG12/COGKHH2Kz9bpMR9V7030oHoescIsrIidmZPoys3+NRbfirVpCb5Jvyt1NYzrKLqO
/e1Vf0rZb9x8Zwa3EHzDWK0tbqfYR+7whpoK9xFF7LccfJo+hn/boqKS2L3vS3KLmY+52/PySPJh
UD1tPK1Z8z6BJbG8j3oGgfMdKG95uTX0EXT2K9HvHdomuf2W8y2AAxd4Ft0r0993SEXCjQweH1Pp
hPkjSX5L25siTKQLi3BEdRWK7f9Y529Sf7Wpy7MJHMhP6Wtlz1hWCko7/1rZdG2shD8m8r6r5Rke
eX6C/PXDZz+cEHtO4iO1Np3zLhrPaHwAXXnwnJUlkmRr6VPzxzY+1hsBDhnoJGjsYMnSwgV6ilE8
7agGyluMsnxMqVfamIVgvLvxJl5ErB8jOCYGZoU0KjYQHfDW+o55ICTlo4Rp7fQn38wkH1oUNYGN
ak/FI7FQSnGDbdV8r72W8fQmax+FdNHwNiTMx8gxYJcWCuGIhvfaGcZnnt3TaW9pewyFVfL54ggr
7BOqG7JXl0wMuro0LQRGx65ZDcOxsFAuOIukuFKBkKGEYC2vydz+34oFQcJh/0o3Av9vOJ50YyEa
X6h1zL22+bJzgietLyGDREnamgvEUj3FJUQ6SW94D0aszkxMzi5WLlVP8NC9rnjshE5UcJEcX95k
sK6wRtRxs1Lz52B+F2ibE8A3L/de7XHIqUjZDuZKOPniLw33MW5fonT9pRAnJ+F+6CgbWzodRCMp
GiiLi+DYIIFi+vmxPikY17bC0a803BtCd7e25VWgrnp9llVLTf6mHsNpjhFJ2Kh2CNhdyDYNJNcc
XgVh+axC/wJUHqurX2b9BpOSOKTh8azuNw8u5O4DuUUyDA53Q5RfbAtBKmxFvag/rHodA7EFi0w9
W8YbTo30OyeCRAYRB4Aqg3/IpmP/rzsAh5TfyLhFp/lBm7dBi3zLzrBoq68X8ltiuYcDRG2nbmgg
gOFYI9BFygDv5BaMplcafyi7X2kag8h2aH8Z4RCSguzyw0bZOY2R/fYAFteYdq2Gu8oMogVYExkZ
h+j1w/UQvt4tkn+kf5krSb+DbUVTFYP3KktKwsL3QN4XPMQm5LA14NK8j6AZFhnXSnVCPPWSV5ks
4lSlZOcsWGJEASARjXFns4pPrh78Vd1BiANIhECuzef073p6ExhYnN0tuheEp2kinNfA9va6Gz1I
FJZrLJ/T/tWcs+LdNwi4+mkqEWB1KBCpm6B2tU72zrddHDWk1dLGoj8oPABqvpI1DpswIl3srdF3
zEqvmkMIYxIu3mIpP2QKgpBvOCLxgfAfaiFAAN9JA0iHZ+FvbSZxChkqUCSZa6eB9BnI9YCdZrLL
UKnsq4hEIoGJ8PqjVcRHy+e5mMw3Wl5rlKeFuc67nRUS9HZ1mApIGSiY4hyVqwCyXzvkPNg+IpQN
AH+Bfq8FG9MBzsQ6kw76MsrPbZLjjkznU30jSsx/fYsHuqTRI9UAtjzSEu302NakxIUZEP9SpA06
wGkii7UaMYnQ3V0CQxw189Opv3np3RCzElw3B2SDOFRTvqoWU8CypWsYkzXDEl33DYpllA64bgWb
mgUXjU8ndI6Dsh4X+sIJsMvnaIfoPrQ+fn9k/n02w7R/6kKrUdle1T99ODBUkvMO5Vwvb3tnQ/p0
TJPTC1G18+ytP/EzmGRa+GXg1jWFuMCMns+I+F7O0TzmP2LvbAkN695jsEpJfZCjLBc7/OlkEakj
WTkOrxzdlPppkK4TYc6W9jGmmyA4oVG05b2mCSc1kEiwjUTLxVIPNuB2g3Jt2o/UudUO4tNLLh8C
f11Eewvw0K2IkFujYJs1+TPh+p7qc6l7uvZrZX+ZRjwDnT2LpvmKy6uTfqvOO7XAXtCeaGxwx4Xm
JvldhlUQOkcTXYM1ZExbNPXBzrd7jfCaaGvFrKUL3HV+du3ABpSKnm8eI41Hg8gFN7COmoERY92H
hGrOES3PCX7hlMXKMgVeCyYF5h82G52ZQGuWxg+UK5k1aAxJAxKGcdPjRbB+gIBAc1Hl0Bdg7i37
vX6d0/4nGo+5+uwjdd3U56bSoJSJA6KER7ceab+bskMNU5ty601QBIXyLl9M9A+v9b+rE2YsuIjk
q5d5M9AbDiuCpHmkD4ScadXFzncd60PlFAsCbwjJAkYWe4ra/ugYNsabyH5p+mXdvTXpSSYILN/J
QKCAWfbcwPoRB2B6nJV+JsKXDYYvXsrXkvs67g7duJtq9LYpCce8UuBmMjFYB44AkxkMYUV0Do0/
DgUyUyx9RYWNH/xyGiCo+50QaQyAugwqPnZI/bdjZp5AD3uIx0S9kzZgQEPWNZNdv02STTutMRe4
0V9aIyK6dT6U1s9Q0z3tcQ3mvVcgz9NvKX+wfhyjb+m1VTkseiIGh0sHglLKTLNELejIbp3sKfnH
wljUE3IkyK+d8LqqmHbKdSdxX1uc2Yd/MirpHfTIzUqyNxdtulWDtS19qAY9MUusGusE15eBmqPl
BUpPhPxpLYp5EUp7mqK3HAiYJUFkeOAzFU6AXiasb0ePVraLRkJFl8gjPRInsu7WY3Wvs62l7IiK
q4q9VZzaGZmEaBGIhyne1foM619gObfQm8/j14I7FJ1U0x+G+G3kfpFbCnKYHSGqSbv7bJkY8/K9
rj9H5vn6bFVnh0tUU1dkB74A6RI0OgKoKqWzoV7pB7LaQxRW7mu4dzoH1vQDzS9CuxvUMsjz7a7G
Cbchvd1cA3/33Z2GBReXQgbUBzCBO5CVUCtPzsUf8ResYgTCQ3ey/D9b30/oo4secR8nlhwOs7B4
U+tFoSFOYO5a6fHWaY/OsCNbc4R4J78dNDPpbknAeVcfbBZ5lY6JLnozQesL+sjZDjVtLeWbF1XR
OLApRle9l4ftWWgWgoOE1iEWogL2i2TxypakowvfjDbcLGDWhAgKF0lMDupM1nG/ncyVY65MKmnL
fYxUSzqabHAFYvMPw/hSxvNLWmfO1iC/qwYgVeqFFJakQdkEbKD5wxLYHBgJ3cz8UjgFLP8u+DLi
elGnWtln1L8R0jHTXvup3CSYSlK0O6zeXq+d7Me/D3C8YKn16P+L/b3sXPruQdILV4zk75FWZwry
PqTM2VKsTHpyEX7mmBdHxspZ+zfFeURIXWpikXklOBn7hWXg0dsG4VMkzlUkA+SbDA+ko30GtbxE
z+1s6gZlFNnnzn8knddy40gWRL8IESh4vIree1LSC0JSS7AF779+D2YjtndnZqOnKZKouibzpD3L
F40kNvyaV5NbyNo2WDkG7WV4P5Xzi2xmXiMItJF7T6eKUZ9YgzgRbe2cGhl6FRhbvWeajmNZAEQk
hclDcbztdRbl15oHxtpL55m/+gR6qo1jiP6C4HrJpx3A0gnII2kQsHh8LXti2AMMJyl/a++dfhv0
/zqnYDqNg4aeFYsZS5USJudkoZa7yjmOPfLwOVVpzLfKW6H9wZXEn61TIbDdCLWbL3YGDbdjni3C
rSY9H0IZ6Li83iwAa0CwE9HdW2FtJQOHlPFYw9ws78gnA0doLX25yXC7OfvpGK3chViynnmvh1fU
bBzao/4OKzJRQNqbrJV01gDjwPF4oH6RzN/Q+iclyPoLi4YZ54tq73PSHuYoj1v7w5sadQhQrJ8W
LjRkFa7sTr9q4ZMw+aWN7Y4tY3iG2jeEx7xZVs4TDQ2yex5HLK3ucBXhHbq0y9xUC7xjrn1NYS2c
QA2lCiyBhmEp8CfZX5TmqMZP9KrzgDkzmKl4h6w0tM7VLFhiGTcxmJuzwVv79ZxJXbCs145xDGi7
14aziOITNbsEudEgNlZRwky3RAtd08VDxxVhNMATcbgijjadAIkw2McPlmZ6CNKBasx5IUPnjmqS
s2G+koxHyUYOHJ+S5I6QAqavBgLUA0pg74NpcRGzhodKRZEMTPg/vVDAIx0fm3rJxIouTyaYCZa+
9+x1oLzHoVmDgYpRNHXl2j4Y2cGeP+gPnbdxkQFgZFeCWYb4nFUbMwveAtXQKdazbRvcHSTvijvv
PFKVPhEZRjMGkuFl6uXRlGkMZrVjaTIqf9ZIH/w1S7u8309VPk5UhaeNJ54v59hulWEHppYvow5T
D36aaa+fn0QFwnVUO8TZ56RdZRNhCyqR+0jkcnL/5dcuY1e04db4/uWdGN07kyEeHZDZcG3/A/Yh
1wVqyyLSRj6TqSC1F0F/hreAldU3nVmKxT8DbK86xsLiZjT1miiDN+roN1rJJdw8mme+k61L7Ny6
jS+sTF46fHCaZ0SM8CJ885XxhATjTxwRrDf5HKB84obz5ll/GIJtUtI9TyNZSErtqbIRP6z0HjAS
7BCiakDP463HXS2aFT82RJpOvobo4CQ7JOgemANn7SB0sq44R2ZVzcZt76ORhwgu9W0IgNgkpPLI
IoN5vKodo4pJLzuRDKRHmkNS5gdgQpyg8u8o7od5jRxmGk8iUeni1SjfU4B3brULh+1kQBbFYjIz
a84ury6hvuWQyV3EnSBs+LqWjwp/rrGTFOkq8ZUF7cLWtenTUA8MdFas9jmqtPZCFkc+XLMmmo0+
u8gJTMEyQjE5LxDN/18aLSiJ+PR6CKOA1POF8sSl3Jar8Q4p0kdlmva30gBX4h/C+rt3V+3kmGX/
6H+ncinykyW3hMNgkcRvikT9PubzafDiyblCja8d4uTVsdQEVKCJlSA3k2aPXtEERTWJ+Qdxb8z3
yYsVfWaovp3xMnVzdnhU5tFMtAcfmZVPKMjTLzajWDveo3+mDF2Vk+LdymJnu3vVXEURNmfgmPWA
4OKaTGrugBlM9HoCFmDz3+s/oXu2WDTH9ke0ClaQDsfwX6FwtGXWrFf+Eph+2bpowDkiDK5y3Hvu
NVV3Rkd2IF0cuN2jOmxcda4ChRgmrZ84NPX3gbehpi6tyjPYw2y4FGT59MYpSg4qElvjjPglKeo3
JgHT9RvpGx7eovgkn4aPmshqZpwV1ZAbBnxbu8Xkq8yqL0nsoEbRz6kJDi1DYMC0t6Aw9LNVTQM7
6SeVU4XQQ7lNP2ADSUCqq8F5+USZhlgvNYmEBSpivEaA3pRoG4laj5eK9jQYBRCCMg1eir2NlIxG
yMbnGGzIk3uraQJRnrUhd1n7MgKI8N4pylY6HNfexQKBbU8gdwMwyDyxTbihnJM1h5SXvZQ4njkc
ogwmJ3DBNEniPpfYKcNhxWqMq5QJzqoJ1+QG6+UFe3NPR++U33D4JiW8cxunWqVlTWpeJx1z7/5M
LXa3KeB3VJ9G0y1S7JrfPCXepW12rTwI/THZhpnY+vHO6reaAf55Tu7KWP8axXtjffuoHTLEtqKC
wMzowyyWg7EwrfeBZSrou0BbTW1baF4n95JRzBX/ULpH1turCuUxax0wBVOdLJxLJ94Z3ttoA3xo
fCyBOUKLZ2Yuu/S36B4URMmNSjeq4Z5Out4w/KvFNfSe8neMTt8kEXdLdJvp+Ju1tDWTnHUXEd6Q
biLeL5U4KsZuerPN5axycYGpLKu3gKkgQjKJyJzzyKXNGpCozfZJd8zMzpInWCMxAE00O2p6IqNk
mfAl7aur6h2g+02aLhhr1NH8thDxypIJLFkcfNX4KKZSTtd4xA4THYoxdI5ZxkTRzkr5lSoftXvH
wWwyeNBuafBRAW217ugMmukGDnGWo4/eGg4pDw813jTTaMBCTVtfkmKbIp0BW2xQVQ/fWYUI1Z2z
X/J/O/JWbFCO6HkmaTiIOIoem/+LmNE+4shhRw1Fi/04PC0/PE71hhp/s/CH/YFqtdsw5F+Q8TAw
02r2Ul8VTJg1is6fKtgaOVJZtF3Jmu2Pax6AS77VxXbyK7K9nibatPjWpQTBISKgxfpTLzd1M3GT
zWTZSl4QGSN/5dyBPqttEv/LmvAj/oFinf9AbDcb8iM3OWDOjq3sIxUTVpNFgH2vNaC6d9vX2KGx
jOM+9hkiR1k20+jILRjCnTsBuFBxLeMNrYKHapGGPjyr+lGredxSKJ97BwgEo4vAPEyG6bj6nL7m
8YLfXnQLmh/YyFrGEgPkIvPj8gTGfRpu6uGVgAK62Fo/u0BwM6oAHYEDJKtpsxDpv1p9lR2NDits
REvBZp7vw/Ro2ieMi0TFPny2ctQzs7ag5VLw/No0K9Cvy/Cp6MfaQ5vYsVb/NJJV6rOcCjFCEXgN
okExkCIxkRP7wWLnwtCrSP+1cJC0PSM5PXwE5jWL15a2LZRblaGt2JooXSBHOltHIvTRF8yVcSty
ZlTRLm9/B+pfGR2TFiV4Sjtqf5Uxh3Sx6YkJIq1s6rB08VXKFIzMR8LVZxOi1bIwhbZlhAP2Eu9Z
WsWXJth1Eoe9QQ/G2qXDGRntSgukVF7yJs6zzr+XpnOslOivKYtPkku4q/zUmJuKOI/j5DqiVpSp
+qcb7jmQ41OqAKhKAaSBeb4WoR8LlF3NRVzmG+Kej8JeD0b23Y2fHWmSDh+u3pPL5StHC5b8mFmv
SoJHC9qVwzwnKPxdBuM+kvJQUkmGasNKVTzQi88aXPxgYrqrg5IU7CrSQvxvaUzuBibLAvqFN+67
QOMyxQZSGGuXZUrT8oUrYw7NYUlrvUT/P9NC/XAI+ubYqs3RdsXKz51rp0mVhUvD+bvI0QbqgYJu
BkNoG1+DflwpwgA36q7UmHJT6U8au0gkGU7mQiayl21tLXv6rIm12XHWlGr9zzEiVg32xXan3Q69
REL+OcI3F93YILONHeIXBfKHzDxg6mTl10KDFDvAorN64Iv9IsqgydjDKhvRuZA96zlIr0BLen65
ykc2wKyiau2bw1hpu7WQZA7qw7ZTlUMSpPu8DQkOG9cJMsEG4YPwuTfZIgyyI3vN5aFC+qPJZZPr
q4aeswDwGhr0xll8HqXzaF2sHq1lnvOxOwRRvjJ9wL7oke1EzPtiis3JaehGtIYJwkflYIVbQ/KN
oMKS+N5owVz5nuA+6f3+6GMKgra5N2EIqHGxqG2YonAfpzVGFolL5YJhI6OMeOJlzGMUBsW+46tB
YQJATyPTslhFmY3xDCwRaHu4xcvWAaTF+mIUJNdPIqCSLBrBTSnwfDvtXhhfivo9AlTJp7Pnn7AB
2NhEEFTwtCqWnkxMPSoKgwswplJiaQvS8cP7N5UlCbIVk71+f44CpuWsliLUhoFJm4QyMHZYlJus
/aA2srcwmBsb0dFN3nP6qsGlcyZooz8qNfoHgiFHCzoNaK0ao7PJQNViTTyM6MRqmM8ynkcNHU4P
3pW1ei6NmUY2hQMubODO1ig33C8X7VJBOphAStghUJj+HIMOK3c/PIr9Jm8WQSzeTAxXnMC+Sm9M
pxmOS2/cDclHMVZLXuiCmM1FYiKvGyl0239GzUyJMUl0cuy9F+5SXB8MU6mU50iT9IrdOueHjV+h
n7rR4B6Ya1uQAcbmkth6KsLPdrxSdMv4mePxbcggC21EdswmkKGFSjf3A7mqSHdweEcSvB4JGQBv
HoMyT3UiPHY2QoRhYwBw8+WiQttpMAhRpPpgothwLE5v7zhxbYhCUGDg26irbYO3De389OJCGtok
43zQXy0ZRt0kv+RfmFuUKhF96CRpSUgbZDFGosngI3nH7jFQUzXw9gbs11zXbTb3O2WhhehtvX6Z
IsEb8QrY6ToPWD9WjNdoKhFm50gUwoGqBDSQhp49FQBTMVFKIFDtVKnxVSqRa6EXgCCA5qHlPTfS
tQ7UK/fivVGKhSwHug0aOAaDi8K6lTl7sPA3A3xsMcPQ+IZPdC+zlvORdW42RUC69NEVbyCHO/jC
criGNZ0xnYiwGbshM81IznCROuRo120odjYE44B6Gf1V/WfILwcr8USnqDTmwSwrp4qV/b1IXmUL
clbfwfC6Q66v6IQBAlEipj9KyKSYEbnouMSYaOcVpaGNDqwfqoUPbq/+quXOBoDWM++q2M2p3NoZ
r1UHRKKr9rpr1TcnqlFWRDPMWLiaMp6UukRF+9mK78CHJSp5my+dQ4oprWS10HpsISPhAJ22S8r3
2sIVxhqhq78779X2Rzd4JO4p15+ZdqjCd1F8AK1wyoeSHPjy67SXoqdKMWlYGPMjTcg16sEKzAD9
R01L0PP3Wb9sKoMrAwlF723d1mM99c/owAB3vw2itWmCOs1E1OiZcM/kNl8g/JSXlA9Fxue+YKOv
faUOs4dEPPIIvCvMEawW8wiSgpdiNsgIJUC2kUER79WfiWrBMtO0DgKi1GADOx64RR9pjqgv5LP7
HruzbX1K1NDJ6C0m84drhOhKvk2IKn+Bdm8aAdmCmVvAMBZiUo3LMQy/woqpPZFQRBukf12DeNJC
7SA+KowGOeAQ8SviP4epVP6ZIgONaObuqvzGpcAVQDrkRYlPooTp9RGiqp5MeNo1jMCuY94TZTaP
NcBs8m0z4ggtvlrjYfV33okOLwgrY9BysUIgVzhLzW2vXvz8LgnSBX4U7YiAFRY5QjyBbL1JPMo2
A+MhNVhJNrPxWcSnFqLWW6O9q4L2X1kGLAQTPiPgFzZ9nI5DrahWJnq2QZ/J0Js5bAJqqtCggB+t
EiKi5HDEMJCqvBc4Kmu2Babzzj9C6If1yfqSnDJ9RtXirHS+9P9JsRO0fpjMdW7sxgmWum/tUvpd
087nAaM4D5JtnFTslSBG9p9eO6EBk7eaPbDGUIGmEMEwoYgstPnlDyQReNm6z4p1XM6n/BAaEZuN
O7KKE6MqJSZM5WgQw0abIdfkvUGNBrH8Zkv6h+5Azs2AhLJbZlt8jqNcwmaeKnbtwe9UskUxnK1o
74dXBbwemvZmp+JexNVjZJvMhdv3SMp/I7hXBexnw5jCFPfpSy7zzxJbis9LztyeXwrJuhBE2IcT
IRsydUrociM5riPUQegqNLqnRAWlH6JQNx56VMz19mx42VIXV8V4KKRL6tq38O6W/Bb+B6vy0Ur/
O3qqACe4RdmOFCpH91T3X7n5kZbHxvbhH5kEbdAe/uqcINklTIl6+9OCo0Ei6fRYpvJXtR+a/V31
O8075cBn7F2KEEboTBd/kzJfDtozjvdKtCl4fyt/oYfO0tLRRIi/luG394J1BhS29Ha8l6GzZ5rA
2o5lTL1T3T1RPPjuK2dXYreUt2K6ZsMvg75v0O8i/5ASke0fP7M77DPjxhMyjO8Z12w6/HQI+WTx
Ceg3iW8oDEe4mOrRcCoCuklL1jZ2/6ioAyTph5VuHBwWKcz8a8GJ+KFy/UQ420v3rDbMqA5ecbWa
n7RYF72DwZe+JcTER2h8OnLts5kq8ocW2DwxjzR7DQM4qO5m1tepQhAqWtxlhn1TnNNYzq1gr4lr
a95qZigJ3OJra5FutnWWmn+M2qtG8T7sooJe7khCOr+3cDYdaIvxHDAf8bSb7nyUuZiZ3KlJfMLQ
xj7RVdkFnkpOr/I2BD9Sfgm5ZqfZGFeJvptm3RxPWr3BgadrO5W0EBHtPHXAVLsqmleoInbcJ/HZ
yba2dw0YvEG167xdyaqyPebF0qiAL2wb86o3iCzVx2jdO/QLIj1CQS9pGR3B8KY6ZRh2eOM98arT
bZUfEvERjke1vxkcBE344CsjOAbwPxfur+aaezEiZuPGnH4cnV60Sr9b1rp2fGdoAoY99P+U9slY
XgyHMGJx+paDRaAk8/W9xbIO8yJLFB/DIbPLLrvn4k68EALYkxVhQcJ3OJ4VsJDT0uJuOZuaYZCx
T/D6RsvcZV1h7tltD827ZCPf4fihs530rtSN8cozT/xFGZ9V924xinVMRpQpJzrShORslg/bOgYl
zKFLUOxkgIp/049IItfA9ZzgHCBfJDLC1U+R6cw9lSp8xSXHWtxG9dtDy++6i5V8A3ZI+ESzBl0e
WS59Tq3F6dneCMLO098EvmbxL+b6k4fADxcNigUnsOfCe3rGui3RoCwLLEvul1J+D/7XGL0sB2+q
snflme5gvqICCWAbl5ylmf4v565x8GD1qGmqDC1PFy1CtluZ/2X25ENT6pGGg7YzS45DQE49HWjM
+iEQX3HwzNqXZT3ygQXMokwXmIG8YVe3ey35NNjOpyc/uJr8O0jZZqCgNQejvavcK9EPh2NlzjUf
T8IsZC0FRq8+5caBAUvFpBgDITJTBAlfEgWl411dFmiVd40E9RPcDe2mef9UPoDswTeikFej4QP9
y5mVIWLko9cR6YK5bbYGwnKfb+3Z6Xe+92VU21wwH8s+B/+nVldmx/g7P3T9MSIupt1E0QmeMQ28
063JqMNczQEf/05PU3OumoOv7bXynR5bhegZRS8F/iZllKH/tM0zUlcFqknWGu4uydgQb0LtyXc1
yX+qcoMsr3fIHJVvGRIkgiVwkpBqzPDkGWK2EWDtxKXAOSk5i1vYkOBsIbXPLDjPEnoYo9A5ZWHu
+LPIcZhV/U4P2DQ8yGtmhYfI3KVixdHWGM+cDAD0i6b8K1njh2RM0gHOUKKA1uGV5WJLGLKvbFSL
aReKVE4Tp9tW7Qc+iHpkxrX1xJ7hoYurOvLfNWbcVMBvVYdVmF9jb8ybSM7oqMlU3TgNgaP6rzEF
KlDTdGj7Yvi1qjOp7DlRbfvipFeTwUK+DaL71KbxYtvymy7Vh+fuMIadCqMWxahdkpfhob7ap8mv
jiOpZfwbYiw0w3s3vNPeZZQ/0TmSF4LaUm9ZFJPpQfpstfdOfDOS30aw3lc/euMnN3+K7K9A0J/O
REeq4Dbo/llxP8PgOvWHjfJvyjyU9GFteTO0F1ywiipEYZgfXDGsMkb/1FWEm3hJyZJKNp6zlfXG
q0CZrQSBPjbwqlU/kg1/reOb4zDsfg/cY/IsyV2AqqjCuENiRyWf/iXurUHpm/9wi/LDd/41g4MD
qGZizEIyPudMRUKWiXtermUtgRoQQmnxxFHYvfHQBMWLZyDRTwrGrOw5MNdL1pq5HlLCUe+hv7dh
QlOjlNuSvyjI0l08DKyx1YHrmPqjBDeOCJdsdMhkfDoFjgQ2NOyj3tjgQd/QSAkKV/xFZN8jBkSc
E4ONcmVjki+JOq3OgX0oG33ARcHBmPg5a5SKC4FHZkAKH9rvayMfFsYQoQdxP1s5vlxLe+ZqyZCJ
ZaU2fjleO7EOLw6XgIbCuZHpceBXcqyfMVO30DYOrY5ttHPABkXbStd5ZDPEHD9eaVJBDBszhhHn
9nIjnWJn9dQGebb3UNFLhy2xA0xPQfSNFKAHVZkl5dmyvfM+b+S+Me3JjbUI1NREv2OdI9tAOUe+
Fb8E/V4EKaAONW2dxGtdVru+0/edEuOhexsdbzkO+VJhSOnaEQhDVJQBhJDgvfdoUWzMgGgLcLSu
TLNeyZYQijInvtoU87y9QiBbj3ZwFJ5/qZzmUvcQONyBlntfy5sPVLr9qt3x2FIc1QEggVhdNJSm
Td5vi/BTRTEgB+pa+E6NtkrD5CCJZC9StCkmwmFC3az25HHWC5p1tb1hEMjt0+D3a8lorw6AiCC1
Gljq6DCAovpLzS6TfDfEBROTGpfG2lvBElHR7nE5wAEbXnGU4twZ9w0aDtFjmqz37vgIE38+pkQj
ZSTykOcVG8NMzWtUycOmir9bXGGMbGIyJbD6rfkol1mCUcWbrHHZjw8MmXY0x74S/5kMQ8gEhWql
Ia/zVzF/kMwIqaXRHYCoYySeGxrCLsD1SjssXfLLLCK/TFpDk2IsR+hoa7iWkVVU5M20BVB+e0E2
M+cRHzSzWI260etBT3jFyA6XAKK6a2+qgv2vSTh3Kqu7YnJr5VUpx1UWklTW+HtdDFunam74E8es
3yPP3KvJwAMlTmlaX2iAVwYpdThrcI1CiujJqYefkEVXlWy/wlFeydDdlPq3d8J1Z5sP8LqmM1w1
P9m1ub82yNGqMfbWib4vjPKuFNGvkhB3ZU3y3qrbuw+7z7+Kjpheq/uOqvSWC7471KXY/DunOXdK
f+yEOKbWeAxiJMacknVAzB6bMNeabML68FPBd2pINpo0+OoC4UNKClJSJF9VmXOIsLboiWSgoHFu
LmSwnhYdyVzrXgU0scJkSQ5r2U7D97pgdXQAdPbFhGAhFPlJ0ivm/nkXxvchUP8SXQf8FbfHyv3r
RXdrHeOSGSYk2nZuGeO6I/k7Nbu5q/YnHGaoIlRoY7qBEI/youVFy9Zkp4AKOkMCaobx3OM73VkK
+Fn7A8UDTh75pXt74DJst8xJAmNAxqxcopsEvBLlpYXFjVAbmND6XvrFrXExn0lDe8+GuN1pJ6j7
3KZF9u53Y4mN+qdXhn99RzAKAsVNAXZuz5XpMpV3GR8mTfNWFlO5gUgnyQhnK2In3Hve+LBDSXbD
EF4IQETYpBhvGam+QY0jruMETQsCdnX2rQJbDpE0Kzg0N6NcR1QvszFnVWOY5TaP3nVCqlyE9YAH
yGsJ144WrI3R2+pOuSkHyL3QVpB81nm002hpmwTVF/oT6bBud+R2DEzSjTpofcbagk7hqoeWtClP
x30HgyRnPYK6indo5VThJuui+ZjjtK/LizpgHI8CwCf+DGfJxta7veXDyleVuRdYHyFQrsSTs7Dj
OSP7Vu2qVWk1RGbiEK5aurBoH9KwDWG2BatzFQS48+VfjDaWZEMgQ70XRrMeGqxPjboV0atv+XKL
UlzHpv9Qg4qcD1rtKDipQvwUiHTTneN5KAuBCBf9okiazSQFYCzf8KYxdyR7DYB8H39ZPst1g31H
VJ79vNy24fgzkpDAM352DWvTN9yVE4LN4oY28nnattiV8MajhhFyPFQKn7c57o1A3Zm+tmts6B4h
dH0KBJvtvhF9dtCuEhhLEplKMFBjW5B+un2TR8ciCrcdyMleILkFjYB10MuHQ8+wMTDrtT40S8WH
aG1mqwhCgKzdI10N/qyNrxTH6W9bQKltHpEi3LHiCI9m451qdvJlPy4SR2HI12+qqEIjVG9HVoAO
U88CFD6R8UugSkSRCmtWg9pPfHHWSsA6pyDbJsHS04/EJ/PfgbGB/9A2Zy2jjWbOUh/JAi3BHoXh
T96jzwN3Prj/Kv1VTm2k/MqUle295+rDNi94a0Rw70PBEBighbcvmX+XxXfIOMqPW4bsDLasj7q0
5gnDg+EccI4FsCYLocxsSB1uIOCsssCElIUNWBU4KNwz/tnG3XYc7H742ejnCV5vesxQ1K2By6tN
n9Nk03evLv2CDlqjr85tPb0gg8loQfJqVYI/s798Dtua2TkbdhrsoCHnEJaJHl5q3GNURfWAvv1A
ehaefOqgfUDwhA842yhAEMfLSvnkDyF7IXg66T3n4snx29rE7NYzl0vSqFzE5Hs5XOxi0ajrkXaW
yrcmYdson7FY83FUyVbxTsL/Ko0/TUdefreNr8K4WTq9K/ReFeWuftPCf3zfpQ/x+lOCtfTtF0w3
fEdjhWZsvwwnktwhA0pYBOEcRH/TMy1jNm8tkY1jglFZEcfxsUflZQbQxxkUpBgYFJs0liYn948H
3FXerAYuIX6UGgpHbUNbx5rdkao7Ju+RxQTpjx+EEZCrMI7dao8WdKTGNeYclOSeMTt2WgwhIb64
DmRzNfmj3yvCRjUKJC7rYpq1MRU2x28dEGbORI3IHoMYH8X5tGPEaOyLpI/EyStn31HQcyzH8yCz
FglBPCXrOUtJyKh2F96511nIxe46HBrMeGjCeXPRlZK4wFPEPqev05XpJcuonpyz5dJifu209AvD
BukHiWgsiMnmiHHw6t47qGVSH0DCpkCK/S3Y5J4JuxfpaJHqmW8RoIHt3b12zm8guRRVtmGQdwxG
yabfs3R68PZHyxBxW0N8VrYWyUXRHl4k2VF8yehX1d5FQ0Nx9voN2bruMuKocKxj5HzmJnAg/8cY
zo484TthhUghP+ZQicPvCe2mYWlrDn1zTtnBDKyv/uu36eQc+eGHb514psD+RrqlFg5CUjxTH9f3
O2WUdP756svS4Ik8Yo5qcWtatjA1nn5L0iIhNe+elr23+RgCr9pZyr+kJk74GcSXkbaZoIxRf/B0
OM4uUC7hePdhUzNASbSvmKWDP777GfZXONVs9TlpZpFlzrhQmZmzeVbeCYNCjH4LJO4mBUrIe89S
1kHYx+PofjWZuhxjgYfrXqKTKZPfnnSWVnDohn+mNFn8sfoeFIycM8UgqIoZaZ7c0cHXKF5M6zNK
eGmjD0STPCuGss1vbEO4R9rBOhO7C2L6eVgnc3Z4y8xyr0OdrKavUhMUi4lBVouFT60xjd4qJ1+b
PhrGHsKXaMmDhYQaoz5FGKstRi1YMFXCLBNg48H+p6ULN9c2rkLqIHre3uJKFc18ML1twLTJ64xd
H+cLi31qrgA0IwfVchlJGt0y4gruIOIaUU8SCP+smmz4W1Goh87vLj3buMTkYcH8LEnw7IN4Q89M
ehFZTq3DyvrmR5yXo3EMjXwtkG8oHqp5SgxbBEtHlUteNZnj6TIrqZW7YpVG1mJ0EoQv4iMPYZ0U
PcHhkO+c1dCZR7/Eq5UFbEAmAQQrGf/hQ7VwYoR6jH071B+UB/PcjxZ1cTODmFRGUu0CNDfhMhjZ
8mFX9kwUdgh8ExpoVVWgDcZLjR8h6nnCdW9XpKfQSfdYoEGOFMrSGt0nv7WD7kmoKJ5TazaqqAI0
uCAaRKwihn1NzBWkENOACgcIQQJkGjX0wD0HMPLIhIVR1rFqw4KTJwu4RbMKLpg5jZ7rYp5R4lCb
BfW+JwEmSrtjHY4LicojjSDf+Wz/WzHv6mHRdd5WYQKENlcAlyr58/rOXocgPM2kWTmDDdSTFbuu
nhpmaaMnF+6sJL/E8IyF4gyLwSVfnS7bAlJJg7Mw8249dNheUGTUbrhsQUeqSF1DW0O8NOLCOVgW
ynV23xmoN792VgWTIEYWg/OIRLSVhbOmL2nUbG43RL8p9ntVuXOVwSR1Or8IquBrEq37sdoGDvmf
s1HZWzR0FmVVzPJxYAbiAv5RqSV9gtN/OyZBBoqTbrIo/ynxS82ZOsX9vMMXG9vshzAquiF2uPa7
gEmTnyDTOuzgdGuWTSvquEFYzH6XiLYgfrcLAoo/Q5b7A05RuzkZzctiS5R5m8q6xuaPoXy29Pyx
SjUjLmV8i/DuYs7fmSJe6pfAP/hZzJZwbHlN1TE3lXsYlRvmM9kiJok6rcLD1Brm+Th38ev0hKRk
Vx2gTLtMolMLUiEJP7T+XopvOzno7a+ZrvvwpSrLSL87JHimq1g9l+WPdDbT2H3Iuo1KJ6cr+6ib
gzD3xNODGFxczCZeSJJVRPETszMLawR3zlcj9pPpyAeXjgJUdb7TDkX41WWjYaIy9IxJcuLP6iZb
uDah6x+Bbs46Rnkxu7nO/FEnbyYGpqUhm22o4JsLKSifrvqoFDHjfwDew4owV4aLZglbgnkpUjyI
cmcJshdQx9EGWtAnKUksgUNQrQgvIim8JMKYLdj0x0iJecIeWE+6NBjTxHsdhujP9Zac9ZvunocI
xj7FZQ3sGwciGwikWKol/zXsxoVebWqOUCU2Wc2Hy4RtZIvXSDlWAo1fV2/9khSWCLaB7zPAhbsP
KzKDjFFq9bzEv2f0rMOsR8p9WLkN+/dqJdJx1bv6outVtKn9Ms+rm6J/ehzTNoNXMOWh2810N0L9
Va3cQl+2ljfXvXApamPexs6yzQs02Z/6QFsCF8d1j1X48LTgbXTPSWYj1behfPbLEu+B6ngcqjq+
h+SnbjC8xbx8Vnl9RR0IWt3oCPMhljo5ZbFxZjSsDglv+FRqYPcgY69zCU5BRVwgI2WTC24SVj3Z
JDTWKToXGQwr6TG09z9S5E4RsgrfeGlohVFZFaSfjUW2HmoXPIq56GP4TKgtwpF8x6EnsB3xPWbX
vCDbjEQNcnqlhmgrxbDO5ipjDe9yPLYqk+kaFcpfTwXakXo0nScR3Oqe3S/+t2nNXrYDt/CzZkOU
OqxZzHFRDd6szyti/zBS8uJqzBYNGZMJW+cQRYu20xIeZcprZRZo/AOuOlrRVRw+8wj1G0YOyrta
2bUtOKF/ORuyTMN4I/+0mtJbfIxNQ3iSP0dpNg1U82Vb2m8GHfjYE12nhOvcHhfcWeQC7Wu43RZJ
o7nf7MvO2TkVFgutWYUEZwwSdKiRC5Yb7GGSfRsHJEH9j7Hz2q0cSbP1qxTy+rCHwWDQDKYaONpe
2vJSytwQSklJbyNon34+1vSZg+6Lwdw0uiClzNZmxG/W+lY/cAkstyDn3pCClEyd1exc1qK6dnx9
m/KD0xF3Gb2er/Rd4bofc9leN0DBFnHrCtgwPo/GhdPii1gvelVY+6XnmtGMSrrpphj7Q9OTq1SI
mzhMHttB/FydRzJF5Ohk6VVQ8FDYDbYQIuqdm/UJEJlzHGb7i/zu66iOwZkFx86eedAMjC8PzFp6
4wmod3V7OS7e3eJeR2Hya8nrx4jBVGnpF+Z1TJ5rSPwGpETUf4FsTIx+LGoXBQXAOb6rJebPdTDY
m/4mD+ErZSsvoLuJia8unsMeyFaIbrl4LsNs52OLyrPpZ19rMCdUK+NrAbRFW+6pmNmRo4hCVoW5
MJ/3daxvnaRBpF7oKx6g8yA8dCYuZxqSZCXeBEKM1WZgdW+2z+5KjZBulyvR5CcGqSiwEK2H3V3q
0WsqbrC56647GtE0I8vOK14Ht0OcEcsvHbR7Fccvbqx+RmJ8iNjFhfYTAQAPBS/SbIHaCpmnXaQH
x+NcCWgeCXj9HNE0GJcpWeFdqRkfWJYf7I6fuu5ulFjfB5SdlXiqQ8QwYn4OLeJcJoe2qUmLF3/J
DoFLZey5v8e4PtlFuxdjuu/G6GGq/Z9828fcjW8kiqi4RSw4ot20Clh1JcW+5423YYhNr6eUZ+N1
36WaUwfVb4zhsGsgLyLlTuRnokkO68gN8q1zUwT7oLmH4b8NyIPIedgy9py61WcfKhad+ro1ax5i
1OMzWzTZt3iJH+Qy3S0ZVjHsfFaHinzFmyaEySMgYhifFcBOWFEO3HDCSa/rYXlFCkd9Pl/zzkeb
+Gpjdy4Yb7K23M2kyPeKZm7xH3MEFLaTgXPNr/FR7wOAil71WMblAWe5Fc+vBpFClrh7NK4sesmV
j7qnhTF+HxN96TjnOQ+vlWES1zMlrq+ihcDwEYYpdEUPrKg3IfyRHIut/LXQzAnMWdFo/+7sYidG
dcwGeTXn8rmI7b3q1alp2HqS0QroH+XBvkzjJ2HMDTqI33HtbmViTgZuvD/uB95uAxHqMNoLk5xa
lCIJ2qyMdLHcKfaLMr8SE+xH/wGJ33Zoi5uO2iatz3NYsSBi4cFUFmb5ycfKNauYcWh5Vw9kE7TR
8zxV1paC5Hb0ziIURMangH8ETRvTK9vrKZnJkkYXLafyJsj0/VQfiZGFIzlF1k1ZAQmVCFJ+BcF0
lDy/S4nTEPhGytY4IBo357KvFiQuizi3I7a43kbIq67wYb+o3v89/fYJNnUC5lHuNZtRAf2CCd/G
DW670XuYV/umUd/rdM3JoyuH/UKbtHft4p/tyL6p7Rkr5nwwEyAuj2TserhbxQMtXdVoLTChq7ug
gq5XgaRyA2svPX0Ujb6LR6AMmLNFWJg9zciFBhgg4ghIoQ+VUe4NaAIxD1fghHt/2Q5u8FJ3WEEj
9jd1rjfMJFC+LbvgpqqQXQfUqzHmBHwruYsuyjSPIUq1tERtgLZQvqqh209kHnBbse7LvE0e9JcD
O2gY9mLOwdaEhJ7j4shDNuJ99NC3dBFZP27bcj5PrIRIfP9oDTlx+iqoyqMK9VlOw6mQ0JmZWQ4q
O3cJ0syeMPfgup3w6J1Fgj6pYn81KgJympOxoPpy6Vgpqh+POb5xNuSpl/j6ai5BMg8a1gWmNzfR
zwLBYjZ/9k25b+ZwA0pOTuZYLvU+Rzs1py5RVwFsAQlmwtkMnbe37WHfgF+vFX/4kl1XpA+2i/il
nrYlBP5yOtBMnjSpu4YZv0fMt6Yjx4d5bgmmsunKWgwLdf7mg07UGIDAmAbvbQDF/dXKajoptBEC
RXKcbPkT79PCY/pXbqPVOInir9UG3MLbRDZDtCV6PsSvZ6DUzmDG16q7YbBJctRII6qYKqiVuICr
LmVOIlfJGiLs9sN0qLKQb6U0tZJ01irFsdHAdlwYg7GZTzHYCpqjkvzqJcFBPWT7F1/C1bG5sE0I
86bFOoh8FZEkNQORKZ9Dd65YdAfJ+5z90svrsI6ISjCGHkYfeH78mh+V1W9rilyuLlx6NfvGeh9I
bJ3elc0aKu0C5jMM3G2FOvvJSZOjJe4dj6S+LjXQtCkQEylI2ekdcp/LNWyQiIa6X/AhhHRgwoX1
1VjNcKo0jr4wRQakeiDWHqz9qX71uyDZupJ6PXkpF++XzMxbARJmK+x06y8Yfo3T8v2z+F06GaVX
JW7TjowfP8hRlAbwT0aLnxbwkZMj5tCuc++1QM7KgGFNDWiu5Veoc0UZ6CPIruwcEk3Z3IjW3GlI
kHGbItrtK39vzNmKuMIcdwo2fonK0yJQdVjWrUrBmyxx4aUsadDsK+JHZCGcYwruJGwbTjWB6DvI
0WFmbpWxL6bsnJRIjh6XD2moFJMQfqM4J24RadXkjT6j7Xyr/Uifa8yFju+S3ImV2fLdX+3og2qd
CHKMiifhk1lh5f0n0L7tUHj7XDi7wMGszIBpE9AgVCmyAe/LG1Y4SJqeeZJWCrIH0LaJjk4Cj4v6
F2szmfRBiBg2fTd+dZs31lPuKkA7MT1/fU5Gc85UeyzGhiraQ0igl/kc4N9KiuHECyv2WUnN4053
gfEfsyqC0OFEAyi67DFMkntflLu8xKu/eJJW3disSxAH4PkHNIkQcLSQM4iAsLhpRY8SPJB68EPi
1D/FeJodgWOjNcF1mYPDMqDsbQI3RoextaMSVIHr/1RVxsrUB1AQT9whNqJelQWXXc9aNWkenUn9
lt49iRzAGS1F9E98t9hwxzPvZSDG1vGg+/OTZ4/GKeExTR9TSWQCm+T6ULmQ0WTCmyRun2TWYENR
08EteLikHq8sf5CHsLpKTVZelX10CHzGyKVPjxUX9nicyvjcNqBX0jRCNr4NuDc3UwznM7OB4lcF
gWBLUezFnAD6SCXg92jYmQ6fYsCkeiNntz90PEXtmnikul9x7+e7OFlWDXp5zNVKr4H+ODnLsp0X
PJreqnIil0v06bg3lTXtgmb6Gtvy0zhEcnhC06IzxXcY09vZc0fq96lYAgK5CvkdgaVsPZbVfcTO
Vury0m4RifnMD9ugvRZ5y1K9h4ab5gC6ct9AC8NJEbAQ2MiflNBfsalxsOQL8gbxUY1ItMdmm1XM
3rpYfeqmGXcdSEhb8TL18LVGSCViIXOxJJ5Cl4UD9yZHOxqyf/eyN9zJT4vfOxjVS/ongtDshTX3
LKI3hRCgXuLPrkTRmkuS6jLE22FZvjZD5h1lGp2rmkWaBzyrnQEvdr53jFixbIeKhk667qMNYY5d
30GQLdr4gPUZoy3HxtjfKDeW4qldEA7NMfjFKV0k9fByE4zMdPQw4q4V1EJECpXphypgtI7R0+DA
zE1Yb4oakeUg4t2UEOph8dy7xvuVOcNV1pFEUC2KKEWME077e4yi37NgHjBRF6QN4rk2py1FOVDF
Kaxk/0bTam19Gzl+aL9HTHumCUlP5jhbd17V1A7G5VSGl60Edy4s/y2EmzdApNHuYx7QTEgVfXPW
lFxYDCr0g8JrIob5S8jWAm1CvCDULMcHFcEFVkT2wkakoCYJn0fNk1FN75mHzThbyIUVrn9dN085
4ykvGwSSb/4crs/4zzrUVMUXge9tZB0D4reJFrY6QtaEVUXnGJuahCgXrCy2pS5Z+RTj6xC2OwXM
KiotGja0033sUNnUBu/t0KCp0C3VwkOY11e+C+haE8Od5SkomwH1bFT7aJHG/VS5LDTnDPDEIs9T
AN3CaZJb5b6lEhxAFIEcjVZdd0BsBISEDBS1cHk1WggYvj89GNmcpevY23YhzJTtlvah2DisgAOa
/qJoX1jT3pZBDRQ4sk4OSO2wd69qXnFOTmZOuogeB948MD+hsloSB4fS7Xbxt1NEBe9Z7M+q9Nqx
3IVIlfv2r1eidbOd08nLvGdupDvC0nqDyENZdy2yuoKyi/kpnoW+xN410dv4gerRgz60zBgKxDNY
2HqCXhTew7HF+75WQrlRP0ONuDMcTiJu8J0if+9ipl6iMw+FwOyjHYqVsltgMoHrQXQl3PrNTWK2
aFOMqS5PaaM6qF+EDs2LOclUy21lcbK3uOrUHJGIzejFqpDejMF7phEpTnbFql65LRqQ62EhEMQJ
QsbyFsQ5JMjxgAvRhta9vo6E0G89VGDa6x40eh84S2yW3LB+raKOLZhkQJfcdb79zXLgMeg6AhbD
PdG+iPfDsUQPiovO8zjdfYFyMPLjY8omp9bkkOUl0Q5p11/yXGJWTDCk6ZWoMzlQMOACzlmFunkI
gy0KgOfCNmdhFNgiIkE4qy9dxL80a68VjynbsXyTpGR9NNrudrZNzLBJv9RAasHstPR84HjZvrWb
jnlxa6kjTxybsom3ejSBIR/Y+xdZzNoBQ5NTW7s69/m4K9DwoXtrZ+KMwu4TWS2TVQ3HMYeUm9T5
z8FhSmt5eAwV/ZMfR0h6mQ0NPD7MaB7coiq2A+ZXCvB6M44Yi8Ksj9lGiEcworWf2hvVhQUBxcwV
K7JpUSyipM4Y1LdOQ7ylCAFILMMOj+EclfbW9F+qiigC3eFVcUq1Go5Nz55Hde5jhch/kBWg8nnw
drOpYSEE9/HkrwHjC7SBgW11gWQj0fZrJqmMXDHmCKFR5vUoaqm7l51TmVeMc7mbQX3w4nvZaJeD
DPlSnvhXXs/2N2I11i95t+FNiil7uMlsRtqOUvi2HQVmq7gkhgGzIQutwdLXk6O+ooX9w6C+rVnb
7Fsnpv8FYzLXU8emOJUjBHmjPxsLgcoSrox9OpXefkX8urAHVGFxsLzghYIBalzKO9EtCcu10meR
zyHDPeRMcxPepN19YbdrBghgqKTHNzQO01MDe8DN2XTjIid2yMmWzcNi8gLPZ4SN0EVGq9LkWQUy
PnqSmWU6hN4h0wVLrQEPRNi6p4gr9WxBjSvK7E1W6m7ubOKu269Ec2VaucPXML/SulG80xaoI+lz
U4n53FV3cR3x17CZ0/QTbDU/gChFyzrENeYqJyYiE5uEnbIQWaqUeSAozKmOifWFKyDmluOA2Mxg
YcCW66vRcZ91VALicfH2ppVdrbUi7xs28FmvG/yLE570uX73szWEsWTP4OChgLjLON2OH6TTvLB3
mT3KOSuDwzN0ioFidF8EMsI1IJ6ciHlnm083yRAQKxNJdzeM+XXeGcZWQXrr5BNeLOquOGXvUHQa
eEbfEwTDfLqx38miSDe15zQ8lxOuqrH7wryIOnbBamRHcpf7ibmMCu++MeajHnImbaj3DhpZw9B7
dGWTd+f7SIjHusYWRRsSFoE4RD0VnM20reFQd2syfE0Wr7MNi/BVE6zXKOC7KUx/qj758qWZ93Z3
XnIsQj2F8oXHgpkOB9CUUTyRDAPKnmayM9fW0txOlo+7VebB1skIZIugi2g6xCwqmRGNmJqkZsKQ
h2hw50tPGhJ7RMi8JbBvc5sCXsbwVisa6K5AHYk5MEorVntxfyQNZ5tLC5KLoO/tHWKVx2zTINPe
iEn+mmTPmhSjQbjQZlqZ3DV6uATX/uEkIUbrjhVUXsFZs7lQsA65kvbTrFK4juwBN25s4IHeU+Si
706T4CLQAZbAZim3jrWr/Pl1SH5ZbflWWe2byRgWRCFOljrVr0ESY24z/Plj7T4L9ZRV0L2hvRIX
6HMejWYncuf3QunKY8yNkFndJiHt1EwwDHMjQ6Q05aFI62OpNaRDXAZYP2sLD5wdiv1MljSWxwud
QN+Irpuxg9sKm3P9+FhTJiIzJLTjPK7BeMZlUp4jzNuClo5CaL66sU7ZqrRIVm1yEuHWUWt9vTBV
blaDe6/1O5Hrnz4aJnsJrsRQbMdedejVKEYYr2z7gQjLoKZCnkfxOMUsyElxZ3bw6apAANfipyvD
X145EUs4E0qZpEiAGEjCxSDaNl1LXuaILJnIHfDFrQ7kO0rKX83SPnp2v8+YL22K8d6Sw6qO1KAB
65dqAmGQsNfS8YJsoFj7wAmDtBTkdRuYKak59IAbUJfoEdxkmeEk8cZ9GMPymFOL2PCeBawPaql3
ziS5jSAq24zWLxlooZ2EdbHODLQ1gdTEPTlZ4+NEqcpdZfHy+hm+5jxwj8LiFhlHZyJ9Nj4GfYDg
2pb4pIJgvzQ44xB9vU5l9SupmTctHUsSJJMvQa2xnLkHa8oI+wxCVh7MHNMqOv71eSaNd8Q8P9Sl
/SRj54kNxicG9ateUVk7krawrP7qko5JUvEys4sc1nx3B0alnf2Oe+9Wt48ZgwIANbzJ5mV4ba3l
u5KoYmwsilH+PI30Pm5nnmuJo7uiLNMLu6D83mld0gGL95pkx6Ctt+ECE6BiQtCXCk1JqA4GomzJ
V7/w1u8sLehQNrfJzDaEcIyFYdFKWsnzbSMs+ltnPAQWMQNSYsHLQjQHts1pxb9iXvVLJ+5niZo1
TZPXpAwh1z6qER+n6xXeNlTI7uoU92SDzJCLi+Uvy06Ogq4P4m2b6HcPe1mV4B9uJbLMxBs+x8Z6
1mGWHOqXPsomstfOeAE+vGShxdRAWlrWBknNCCpORpiKYf5NioezqmaclN6HGfpPetZjjgASiVPu
Uv5t+h5rJwCNK3cY4h2AV7BAvktAvF2T3HvGTvg9mOQ+de1Lk/eYuylgagWtwOm1ixMZ0VA+hfGu
9Lhakp3xSL30MSM0UXhsQxqXZgzKnVJc3P76ljLqCd/urRONelsO/M3CwDzLAQHZ4n/alnLYbkEc
56xS87uJ8ZIq7Hqb2PAtuX0KUFDljcxpLudelFftaF7L8LmM3cu8qjYFOrXZy7jtpoIxIKbwmh1o
UdXzbmnpxIup+d13/quIj10k7/iJrvIYg+LkIWyDUMz8Ot3X80Tp0TOiGXPxLUkjjQz7vSWsL9Nw
XqeQ4NCswT9KH3FUPkJNXygGexlPWz+iSJYDxXYSR+yjpm0L19T1vddudKGpSrfeciNNrPcd9phc
Xez1OHP1MG8kPxLz4TjeEUX/pGyGmOw6n2NoPkShzOw5ViWfKl5NwHCkm+qR/XQXbsoh5R1vZmvb
0rMvjYiQL4xfjsVZ18U0Q9MyH70G5GPn827rGzp/12PF2SdXqqD2mNKgvYjtouG3XyswsW8S66cd
UgdWSUMrI+TRqHGldKDqiIinYTWTbZgs41wW9e+lQ8xRloJmXuknL0dOhGDgWE/yOuRQxzHJK9NG
vHKeLLD6lbuF+BYQoiOEziZgcF6A8SmZiLZtGhwaGJhTg3OqUPsJmoNM7LvKRSjeRBa8pImwyt7A
SWlgyTY2uxej5t3UkRZLLSjSaucnTYSw8L3Qz4ui7M9ziWPOAXogsaziBuVZU+xQqxKovoaiUXU1
ggWe6catL8VEyLOJ0R5Z2j/RWm/jkrdj4TILGTN4RUnMxGg0bIsYxeGJWJFvcYCAsZrHn4Hj+5cN
zb6fMZ9mRJ4tKF09rPS6r7JrPVgPhnPskE/th2xZtwmfr6u8vr6aWOfrTPL3smsqVjE/xn5dn8LJ
v2r7ehVY31a17V+mLDA3qhZXc8JZ1SRxd6Q+PFodmdBxxZDXjixaBVKgihg6rZpdf79oji9ZTG+h
jbbV89vkIqyDgAE+NjSEvzuV8XikDrTjuofdMfLOZOVl38I7yLZTheGsC4mwqMevpaHUM1F711uY
mnLWmnVA1mNN3EyVo8dLe6Mv3V7dB/NQP1aI0Vji96ywbuh1IOvb4JCjBJeHOXDizzu7IlRsad6Y
bVFmyYCZDSX6vGDztAv8jFz4RBd2Fyhu+Is2j4yhAvrZ4E1F4kbN/KtECRrlzt/UiBQ22GeOjCRx
tO6HhNCMyW57ZCUMi5ZmQselSLXMadCnJDk6ygPQJ+w3nUgLZUF/uUTdd7VqF7KTn9FpVgWoXz9d
QZ0jVZK8iGqHamaOoBI0wy7iqZT5Kff478CBJQ6To9uh5+f8Iku0zd0XgVKzt3jM7FTN7Gv738xz
FjRcYB85aitE0WF5NmTrBqPYl019NKX8WuqFWMCSEz60dnHuP9glKS7utKIaE/tzNICS6lFejwK5
r6i+o7gZN9MEH1liOnQAPSqRsviZEcMmdMStqAuybptDowKksblm6VmlVwUYEDDKOGoa339Sqm4P
uTtt4ZTER02FjGAk/J3zpO2W+E1mXXWMh3z9kWmTabXum1iyGh3d7FAbST44AQ9Iuyxnq5OSnFpp
lUfpIXZrzVRsGgBsAWNjkn0plefgE2NVNQioOUHxybsKRNgycPZXy2aOXeDzChNcTLcnxhHFvS55
6DWHS6dR8PNkEwU04PeYaJgtNaG0pVmBYY3GLSpBd+RMUy6CjhpGVjOBAEmusX03+yg373ZPb5QO
yc8lGbpjSiyXYnaifYa0adRcl/jokhaZbLwgK5jnedyMLYk5ufVUTExvAt3KI3cP+0BR7WKiw7sy
W65TV+Caj5dLeC873BTkolbhZxb8nFoI1J6NdqOJ87s4HZ7KOYBiVTusX1DzVj7n0lKt8syi/GhE
dz2kbGREydumdTJwKNV9UqBpd8LVSp/IZ+Nlh0nOP/vK+ywF/VKUo8h0J3b2sJh6wmrGjDcmO5By
AVunWOYmSAZQP/22I0jppSSBxUfSEYbTarXr023Gou4Qh28cmWYjaL2w0jCc6qt8Ewbdm5q4v6Xi
qNfCe02MLa5aHz2eo1HMp84Hd9V+cgF4KheGQJ40aKmQzBVW8tbGVF75sJeBrrd1uB0V8kmPNrbu
KLQJxw24ycKR+JsE+lYMXNHq2BckAfD29W7BEbN3WeOThHqVFv18XOjCNnz2SVWIMEvOE9ge6jcy
xGIAxDJWKMEng355fm69qD9kPKsXQd+echUxCwzpfnFL3lW+9ywKz+zUkrNzTNxdEsON6S3CV32E
6yZesl0In2NKIvCPnst2L+4f8gIVKhaMqZ6hYvpfk2QEq8N63ylMG3McPU2JImmp4KJx++S7cbRi
XmldjnFEDH2GQYZYw6SLuK1nhh/5RPSmQ2UNrZ5WrusZO4YPTklbGpmCVz9B6TN4c3top3MU+iM3
ug0C3w0IYiuDXd+uW7yuiA7zwuBsrvBUBHnZHiN7N9Tz9Rzi6asr9+Q5/XgCdHI72D/NUpGCPlQI
8WsuEMxYjAD8eg8qSDU8UR1BnZpwKpAHnxMA27Zof7NgzHYyto5qdGAAh8xW6YfcI70DzmyGxWmq
7n0NeaHBBIC/Hj3lfJu4rXeJinI4LXP3naH6gGVaWNt5pLdLxDMT2A6FpeFEoBYejCLL0N5Gc0ri
hZfsmtGgXyeHWFp+xOcUd0tthn2KstsH3GRCXk/EY0RajNVOJuKlTJpqx9bR8r2QID/9MBGxpiHM
kIpBMraPCnUpzHdK1XMp/OHeIqVj2xXhax5Fv2LdZWdpyIqI/SQ6pVYDAQWhXOESiIafDhVfzQmf
OMw+PRHvl6JmNDTQoOviE+0CeFLHAd/gTu3RC8KvfPROGY8j55K+Hcmq6e0CnKeFjp4Vh7/tw6vS
5Xs4gbpKAqgmak4lG0Yf6JFlg39bOmuXlPlTMDvA6meQ1HXy2Q3I+qp8ADvG017YKgQiPp287ipx
x/huWnBnL1SzCPEK7ilyguKcfXOME6asq1t3tMvtlDC4jPADXHaTwT/IDeYwycLKNwNNQL02wkg4
+ANQb9O4Rz8Yyq1CwVW48B8cJwI6VDGkZjbh+VBavabDVMpCFEdU/uYJigi3d8at5+tpL8v6tftM
l/AQSzwsGpfuMDS7cn5YwjTdBQjLtw6vZpDDVIhT8uLiKt0uDfIlLuQPnvsPgsNyqurpe3Zd8pss
/EEL++VQWM05sShSLYgQOQug3Fluqs7fms+uUHKvPP3kZtV5wd+59KzWsTOxHyRZzP0lsInuAp1D
5bamh3m5DjT9Yt0uwO8KxEwTemsBgLGOhXwM6erdhFAHlalz3tNgpu54bSyIuHKVZM8KGTVtpSHj
mVqxR9LGCNN3Nis3xHK+ynWyjVEPzE7xK8MNjtgBHB0X/6o8RimaoM0MDVOYKkN+pT3pHek0khB3
V6jb5ZJT/pj5rFSZjzIRU9W9duR1u0jKzxElxtrDFCgwscjRytets2wTWKqumO7wXr25yq85AxO8
5aqBfNehGRxhu4e8MLUeTmUkZp7pu6JH8r5YGGhM5MJNjZCpG2Cmq0zMzroIWOC0b3PPICBNLtG4
gnOOagbqIsA1MHbg3lFwhzFhPS6S9z7idStFXuGU72CGZgL0IiTBXHE8oJgjjCat9T7rOD7GRTOZ
CEqOi4j9Jz67vezQT7UtE0+TUIjCpkX4SRvdTCP5gajEfNHFh7kxz3kLoQm757AtO/7fqJ3njr1J
onW1G/zqxgIYt+2yXYtEbYusOkVswXWUhqU+28me/OH4PECX5uTqUDT2UNI6RjtWemhiTp/QK8dj
lphbd/A5pioP5aQXPEVxiYjdMBrpW7Atczedc8dfjp7NchcnsnXx449/+/t//Nvn9O/xd31XFywa
K/33/+C/PzETdmmM7PCf//Pvh+/65qP81n/9q//+rH/5pJuPwXy3/+OnXD/un/71E9Yf5L+/JN/4
Hz/Y9sN8/NN/7LhEzHzff0Ou+tZ9Yf769vwK62f+bz/4x/dfX+Vpbr7//PG5NhbrV4vTuvrxjw+d
vv78Idy/XqL/eoXWL/+Pj62vwZ8//m+vTZd+/Os/+P7Qhn/q/01QRzih40lpK8/jS43f60fCvymp
KCo8Vp52GFJ7/fiDi84kf/5ww7/ZwufMlI4nfBH46scfuu7/+pD3N+kHtmtLwhEdm/Lmx//7vf/p
T/f//5R/VD3itrQy+s8fUirnxx/Nf/2N19/Mtx1kVnwPKfGlhK70JR///HhIq5jPF/8ni7HwQvUi
ciuGymDbUHkbSmAOM/SOEaPFacp2gXpxJpsYKkjB8cyiT00E4wqmcZ53rFmeH/wWKJ4JJWts/S7L
hJEDhCkJLegy6EnO8RFpsfpGfpbCspOLOrlxdBvb3oNZj8RaOT97VSA5p+ZJHAa1iUcVtRrWx4qo
hTinh4d4E2K6G9wS98scE7jmBJs87c9zPH6gemG6OFbeBR37e7Demnpss80Vrl91x2wAUH/Q4ZUI
EceUTb7Ju0odpvzZigDqtbHYO3X/UpT0ed0Q/g4c1vQZ5vqTqW8rd529V+ImIL6VGV94Uhg9oOuj
mwqbjIcOISaBViY50jlzJeCtFT3BjPGz3jVkMD+MLtVBeJuUbQf2BakM/SHro3aX+Ka91s3yUNgz
Zg88pQoeYtVGBxHnryIhUEeaV9fDP48bnc4mI11Kwaco4K9uhOXtU1yyG2UzH1bLFhQkdoa43ZZU
EsID/R3gR1SNH7AsxnZjbFYdVsIEnRHC1nSm2yEDjzZq5FrwxjVMr/Lo8pwFFmTCBo6BKQIkvPh9
Wh1T1m0Z6oRt2bBvGxgXwhEAwT8XmHkkt+NiaiiiwXw/gOBEebqc08QS29J8VcXcQC2xfsuF6ktM
LFV1jp+gm6m6PVk7Zz/NiUQwWbBd4uozTREMzvnKH8Eco0KMil20mr+6hA7L0stOwijIyPgZCDsi
zdd+lmVF2EPKuClCMyE06r5Qhg58Y3Zs7AIXXO7aOtoB/CuHr6RQ1S3WsIccsep3ThgWoLQMRJH4
WWBtq4r+0evD6UYAEKGCeyiN/8DyZ7VmX+RewO8z5MOxX0i4ctlO+oo5KvpRfwb4MMT+PSalECp8
dFlLVnPQpYCMrwGetiH+ey66bVZyj9QySHaBl39HoBlYpbdIVxOQogS/a5gL8DINzg6TV+7e4re/
6Myg9ggC7mw5jfvRgSro5tgEpiB8LwtlNkNvxHMIhSfxNUv9CFtteHYXNJthoJliyInKHevyPhJu
cZoZmEwolDd9aCTUB2egfhk8mGS8PamyFva9AN0AE74l63S/R3To5rX1ELolZhlCxdkB5yCr0fBV
TUs4mWwCpIoEFgQD8WT2hOocHSH+J1x0jPFZ7jObaBG5Tywxkoy1Q+Xrp5naoXdQ9fWAF0RO+pAA
p9al8tNxAGfM3kAfn1FBtfYOViilb4hezZs4+7CrbMZoBFfGNg9dF/R/G9GCNhCkwgaJlOUUhF4h
sGrYlbG2oM93ckkNYVLMkQBH4PFPS5e8eHb+nPHnY6eJVKiz03uvI4kCQiA6h2U1Bdf8Cy+/iek5
phhKUsPG5mDBKsRpFRALy5IvX3pnkzHyo6VwDx6Gb9h91HIta6mLNpXoAKP8VRfiIwnLYpfJ8qtI
aQAqw9BnwijNn4L5BUqbLLQwVkVMdDOvw7/FdnEaSDPp2oehDbC1JcACgY5ct9kLcs5D3mXZqXGS
LzjSV0O7gkQb3q4l5TL7BBjSTHUdq0cVytEAnUKaTYq5VJQugXJm3AYGNkOFLoPkmOynWzNPiZjn
IYjCGjTn2UeUmeKSqRFU4H3fjs0Nll3Mf5F19Z8cncdy5DoWRL8IEQA9tipvpJLplukNQ+aJJOi9
+fo5nMVs3sSbKRVZMDczT5agMvgjx5PVKqBVe6JFvGWiTdB/tX+nu9Vlk8dvWYrleUhtgHlhsy3s
6bMPmaWEDC1XqeutjjlmDhbGeRk/T33JeFtFIBBWz2x1Tg0d7dLygCdj7ulpn20xWW3LmiRbXI0F
ntveIg7TXGSAW0GySAdBg42zMo9ujRfZLwIuQglTSwxyZy9e2aSFIdBsKxq1Gaa3js+8zBcHXWL4
azoKVz0gFitydgUSNooCsZr0edMpSE2VjdMOZq7Kb8CSocwGjCpm5R2awD4HwnGA7xEYSzDkWm4G
dIn6JtQOJ+PObcu6OA1dekgyoo7djIFv7hL0W/BRY0EXmA30eah/ZR03pFOZEKWZvA4OUlCuFSBP
8VW61G5HJBYQ1A6qcjG/ubTCFBTs4IhY36zsLG33bEm0+qKZb6Jg27Rcc/Ow59TzeAzF8hCRoH/B
fhmkpj93ZuZ1tSw8Gj6h9w4VbamA1OgCOB0LAyHYCaNe1sz7mhCy5Qp8pCuHRt91qvuHAoHQMfvR
SbfM7ko7v/FzCLDO27+dw3y/F+ojTmkGRYdAuK2ekmbZqZrmc22bEDDiyB3XP6Q1BqEusgMI2uzc
bovUOQzvSYKjIh1QT+3EhbQpqMQifQ3AIM5PFanbLQsHRxHyWSFXuKKXl7j6GPuJ/Jp7VKXAjyJZ
GXqgm36/StcLBIDO0P2TlX+laoo9E0rswEnyHJeFOc9iIL+iaIkDUtTlEd21CWNOXlb1/5ibap+4
a2sBSMEpo8eoRuKkYB2Y8F8HsYBRaHrw/PjLRn7ahhhdN2mEjSse6nzv4EOZYTafZ6Alvvap03xL
hXmbQ8iLI08g5hzBGIPbNyNWKd1P282YJ4b9p98iRhUBIx2qRyZHHMfaPzVJgDUeYH0CcjO2ri0N
QI9+G1+7Ur3NjdE7d2AwUqTBiRmHv0sncWeXBQ2uXb9LOnUpEtaAMaT2dw2rpDOd7Y0TsiY5WbkZ
LKh883SbSGRBCVfWdjDblHUQIH4WHTvUrmH0HhmyBIhKUG4gNh3qmGQCT8JiLkcj9NRvG7JkOwBY
aC69lZwQsfZsSoKjkrcSaINX+RZ4WXIcRlhM3Hig8YISWBJ5dSOuX8kYvWLyQLvOmQiP4UxqjeFM
i4sC43nytnAGaqN5FdwLg1ucD560BYfH4tcahpcoGse9Zc9/Zdsyn5QR0szwmJhu2fTWxMOR4zsD
rGBnpwiHmKspUB3hX2Y5sT2HNloMGYafR7ecMQ5TQuLWaFKG3yWjeXnNp9UQqvLovrCgpJOTvPMW
zChoHPs0yqnzWDLE/LgoNkI4wyHzkocID/DRcUoYbAYlaGB54BIh7ut27jfjwiXQAoUZV4olJLL1
c8h82+lRAwCpvHbkdjv5KvMoOk/+ScOqhUyGyS0jdVrYHUB1Bb5jIuWSFZ57BlIIzBtfZdlygq8a
ZNhMiXAfaIVNljV4S1lNUcFRFZ5+1dH4I6boSgIdA7qnDsOk81PsZWwgjI7oVoZJWHvB8mCR2oPx
1d6EzA8Fpb90x/Fwbm3Y3iIx42up8/RAOD1qCUP0zX/w069NyajGk4SBDcjVToZHvw1fLPwSd3om
KC294yyBe5jGJa3LTArV/9FVFhU7wLm29oKHEpZEF2bHxc3eyiKk+URTfCAbNE5H0lMaAVXV5XBz
Fsp/QdtTTga2AxNssLDU2m2NiUjF1AlMYI56rVje8nwiygAkWtqgrREjI+FfULP1IRRs/ipqrXMm
nUOATajjTGaD3iAAM7E6GkYglmF5HLWNJhij2QV+8506CWXiyzLeCq4KiecPqJQs4mOE3b3NqoOJ
L7OkwaFNCduGjBR2jleeHWwbG4zgfTPSSqiR16yKsYAPPlZ2fGnxFOxaDsjE0jHvjUP8XsoTXqwC
J1pJ1ULR/BoXS3HSwZT0sTTvnMn6dRXSls9MFqJyCoCHpS/tJesyVDDEuk1e5B2+arqGBsw3cgCl
EAYhEgGFv21MTtMAdyBNcadXNkFC+LRbvwUdJ2eVhP4ldcpDVBR76PXf0JQJ+gXzNsz5vL7Qb7hk
vtKa3XBUR7ueRnhn4e96zm7q7jcrBJ51Z4XRllaGf8Ryt74+9jb+E+FYxR6TIsa3NVUwSo5yKIWx
E7xa9YihNPTO/hwxKWTsynr3MifMYnOILYRk7cdU/HL1/zetjUvcDxi6gZyr7Acf/X6e5kOQXzOs
XEcmkmAqgpK4UQFw2OJbsp1PwQ155+kAPS5y9u3o3KwcJ5rPeXZYbVDt+Bno5ZcUM5lZgrpZU5KY
SgB1ksVk4y2rkasWJewIY8AS2bOmNrcJb+HLqSlNRIz7lw3iqByR7TAVnHuGOaj6lBSm5JYNiYia
GijRUmPRjQZ9/H5IewIWjRw2nW/v9IDyXdj1c8vRZxt11Q2BJjiOsJ1Kz2cLZpR+Jz/s3OPT2ATl
h4SnHPvuf9M48/+bM61yFakQa6SFSo+Y9byKeFI+k8kbchxVcyWfe6XHi8u1NmrJ5BbMh0Mmiqcp
Mj+NtJiDjRZOTx9lQ83iHYYQrcQ9S2njsBXBCssHTA1R99TYXX+EGkcIyCNx6/fUsgBmUlJsKhaM
TfCH1VCDXsE3OC8ux8+UCXQaqWrnuwGcifFvOBk8v21BIH7lTFtNwyx45lZsBplST+E6cAWnnzlu
yoM3WA94b9NLDunEGqLhseWEf6uHPwrLbKKM+DPyQu0c8jSrPe2794MH4ajHljys+7D03XTGX8Nj
jUpFyTxWh5lKCVtIus7Lb7vB/xvXrCnw9HGTHoVckl3jNi9Nxo8nyIPv0sd76GZ/xdKx3rT9K8cY
bLnrlN6NSSB5/kT2Q/uQgCZ/3eAh7hoCn5Sl3/pSbMsEhHPg2J+YmrCgEMWNmcM68EVChM0m46Hm
Cwkbf75h6gbMOuMIad3sbMsSQ3DR46iMQoBe0WFZcLBzZ18YWXB3FW57nqyiOkcOwuzUo3QDh+d0
axPJ5tz24oW6g5NTMzCwmeir9EPZXnUiI5XvTPJHjI59jDr7xQIxGqmc1kBSk8Rn0jMW1vYoJrAT
slJ0Z1z9KRckl41PcKgshmInK31NJmqSxsZX+wThu6MW1eme6mRR991M9yq+bNhNumWhS+/rBHVy
4ZkzPapP8ieCX7aPzGW2YmuXBOLoxcJsbQXaG6s6PfLrQ/ESxGbGUOtizRkeUQoqSAbSKEkrOjSq
e1k1F7vzKGqqSRmk/ls6U3ZlfNjtcxnP+0hLSBYo8btxYrDNiQuH+Myh2L46XnC1jfWq18aWmZFN
03MWH2o8VJ3R8OD6U8sT2HsCAxv/WYiS3IULSIyknFGUbOdfRaxViSw6973exDWaittgol3Y7xBk
bDL/K6Z5CrdZjeFVjs37grmWcEFijgF1yZIW3SnYC9c5Ch3eR17724ru3pH0Dgz4I8Oo7DD/5A8Z
dZtuUp8ycPj5uK76Dn7WrMNdNpjwPUp4xEkYUvAH+cgmoXoyM/QmD/pO1t8v7UxX4DSd+4yPLLi2
M+4E6dS8UZUYCjrURPBfWlItkUTVzuGityklQ5fc0QfQwhFef8Z/rh4urWLebkpzDlS6bOD8wbhr
rSPX+7/98sB98dgGuSBjiZlfghSDxwQjlmxtZkS+X5r6NnIA3uBHnhi8Q6yCq7RtYtHsaw0rWVM6
Aq2MJRKdBB1fPWOtZSCXFV9pijkiTtA301S9FE/G5nUqffNPj90+FvKpLAIXcvKKAQ6DjyEq6H9h
jyNcO+64JLbbYkL0b5rsgpC/RwXlOWnv00UttPt/6BrHouj/elxDOKklZ1Oqkw8yIFkApWsqb0gq
CfKC1C8pFGVll9wO7Z+cixR3k2Tp3pkX0fAgMaSY6czHg+9EJdqaw63j6SuYR83uARy/c5mPrrGk
ZQaVTJQJ9NCAOJyT//DvhcB+4LjpjfdVk0Q8lF7vQWPu8SgL8z638e/sIa/2IvvJqdjtcaec3cD9
FY5/FozfJqPeU51yiET5umtFiwylNayMKvC5eobu3um7S57he8mhI1TdROyihkJdI504aLqBh2c2
T4FAZGywsie+Debn2Y9wSHRLdLZT5oW6qkCHczpephUyRzxIuXaNv4TziaH6xO+U8wwJ/lYE3OSq
enViKlLIJsY63QQh53EwIBEuiyqQn2YKI4yOvJJYWlvYHI60/vggLrHqsgA00L1juBfHLLCAYFLS
IObAQwFCv1+Sizvop6ycFFi48Tt9tLICui2HKi9+thlH4U4nXFvH+Qsmoh3ne9o/5vAVDRO8W+Cc
RJGCEQhWcU2S+GqjakEBS5GIWkBs5snTBKvGICj3rutRMM28mY0uvwwaJpMi4miGrDiHrv7XEzV2
l/5b1u2rNYTghnDTMturoT5xcsQX7hcvg1i+nN6G5Y4ncMjjcx+/1h6FziH1B/VaxuCudqPWpVr2
d8rApUbCIqy2NrZimCr9mn6RjncvgK9i4SjvJ7FzeKkoTlcI2Sxzvk9nc2BSnE1VsRw78BihGKmB
bE78irFMiuCDj9McePjIpuWhDDmo2xF9XI462an3o3HEkNO4k4J0h+iTnqmES1HZiF4e8flsFdC1
Y/KtrHmb07L6xm8EBQJDLghINk41/6RUUpJesJ9V5NGXU/W/dc5pEuUfnd93DyNedjkt9UENUmDd
KHDLBC7/i6bYTXCC4sW+j/wUBHSmOOLpnzmyd0MwZId6XEXlcDomxALu/FiOT1nTWGd+5Tk0WOc9
YLzwgGnh2iXO6n4GRElSMFWMBlt3qM95X2/bzoOSXhYwxcaPqan/eczoxWuNo0WMlG0bURzboiS1
+ziIbu17Cx9MaP5Gq3suC2k84UMwA3/HjUdZWPDl1/NHNFExnKfh39R7xYjA8V0mA/U7yTXvkqe2
t+vdYMEy1bq4J3SJHkpJWRewGnPI49c6Wl9N9R9g4tWxilaQS2A6w7Dt3fiv6ddSszF1NmHz0cdW
T0RM4i1cnVa2kxIkGoG45Ipkg/ypmdcDMsWXVCSPpTl0YoHFL58xjeynsHwjgkQ4qE/hXHnRdlLq
GJVNdKpwhdUrAYmhLQHVBsWnK8aLw7fxx8k8mlDczObpnJkx/6Frb4OZxt+3BuopGcZ/+QTFMvKB
oZYgTcZcnUdb00YEeYvtlJUBvRjqG5w2UDFybt4Ie6lzQ1OeBI/xJArvibYreKjr83UtzeI3PTCg
WEig5BkJXOq5E+gWtsDdQjweHCgZJoZHMHngS2AZfJnKNVE+iU+s1dxT5n+umS85iw7lOAfXYeUq
cKpo/YLVADu//Zip8VhZ3P45idq9c0gZ3ZD5DlbazAN4m0RH/63rz1L/EubcNSPEOm1zIWXucnJV
Qykvzau2Bj1kfXli+TNKqnAGhZmJ/7itS39x4gHIeyBRsnfTnAAevkZCWfPdYKIBRtlDFh/HLGfy
EjHwkPlvFszphnnCNelwu3HTzK5JwJ86UvFb5fLmL8FHOGhsjCNBaRo42qNh/7CYprwUJD4XJmsH
ctQYJlmE7Dne4kDWp1nfPJokt7Hx+r1ToqX2JfOpiMNNzeD3jgwmk4FL2wTFZeCsPpkFKpk9Pxrk
v1F32J9k/ncJpf8cFM5zAxlml1ndY82Q/JwllMP0eVscYgKwOo99Buv+hyWn/r4p1aFx4/uiwGuQ
BwgiQ2s+iHh45BFZWCg7zUr7klMc68r5T0Nc+i2E9HPnDQRxW76MtpcQbeKXsJa0djXuza8iXMCW
c+2d/hGGhLfTVrvr2hqcLTydQ/TBxB/7YRkyQ0Rr6NPpCyPRb4kplfAGjOtwfAvIWASV/V9AhFwH
cADQ4KPN0scPkaF6vFoMIaZUXZep+/Db6j4dc5w80fQPsvd18UneCUE/ugFuUSkgcBGqXUNTFfO1
+RisWYmunG4tdsO73B0xJhc0WBk3XEemf6aC+GI1scRM7OhHhtpS0qnhMND9vyumN+XWlRTELekl
4tKGAOvpXQ+nAnNkQ8ojCbdoo07AADzLML1lGGybOaCqrVrlVfs4SjdCdfrrZOJzRvJQff6fCP2T
mEk5EmVzkTgOUo5kM2zOVFX2Dqm9BpmQ9j70UFIbWOwBEta8rwNq19eL5Tn+RaSc5Up7PBcZ4eRi
waNfJevZyMGZF4CaExwpR7a3LZvR42CSjO+stD9Mf/V7KIlxnz9VOQgTe+LfjRB+7YxGYzeIKXPw
nrNeYOfqIjbuDpBCv0bL0465pBK/RV9+ajlbR2+AZZmVmvEd0TgnB9lrHOdvKDsKzEYTwMteY/Ix
dmvbs76JMA+7JJutg1i9GECR2puSPvJeYrZZroKdVj0ntrYdd4yQd0NTUd4Ob4lPWZEhBf+I/Qz6
8qfm/K5yrFwKquzEUL4fks/BhRWEI3RVGcybxWj9bgSIw10Qo2RDtZYVye+ZLjtqowCZNnZ54Lh9
rd2EtrPMzfeuKe9zvsWTk6xWeU0aTPOXsFcJ6FLrOCFnDUwl8QzlHB2E+r73KTIAuBMGwSkJwj/K
Dd7cqCZxUTECtswN/eyu76P8meTqQ96wmjTTeGbNp95zUGsgFoSHN7pXbInUFcW3nGe6SxR+bW+M
3uvO4XCP6T7U4uS40QOOU4bpor1yvUxOScQIpJfux6h4g5veYkOmc6BOs09+Oz4OYraUUdlP+At+
HMxEvKvFLeZjlbz/YLGac9HjLPW8q45X5Dexk8r/F405UyobiSBMzHeRNNYuqGFnKLItVGYnL/g0
MK/rmNesrygtJgI9oZTSX+qcChdbmqOng8mekSveNF2F23hi5OYvEfXwTB+3tfKADwuLy07BsDbO
S2rQUZO4IXNMYpcmJtKk1g4lWoK9rAnM2VerndqnPI7/009NfNPR8KdIuF/I1PzjtwC3xE9eBOyG
u6X1qPZ1n4QruL/wjtoqA/RvzWxcg3wbAlxDLSbruwj1wIkTze2hzFDYW++JY4gaCwW+OX2nOIVh
puZ4NtNLzqHav3naArSq9K5T8mpnyTOhp34HqZLxkrWYczHLEyPG+UqwLePSSuBYxmRUtAbuMomP
RrNONKhWG6uQwR0XiSfJBPsxGTnsAcidNwk/JagbvwndnV2Ik2QkceZZeX/1fEgzSVR8gsN1d8tE
vyaSTnLHRKQ9jWySE19vtNTfi4Zen+nhiu+RsJ0NyCeGJaR5M1one40bLqKJHom2Vn6L79nJWH+3
wiHBkvq9hN7O7UBI9OgCkq+J8YyXpz5gVNGasxfcIPEwMiaysI1nWk5F/VNIjmIQ3mlXc0y1K4eS
kV48zfvQI8KdCmKBZRxeLfauZUh3fsJkQCJNZ2UVXwJOMdppw13acHcOKUvgWjRx6pqjnT9RB2+4
ePq1tw+yjzT15SmrbXPo0+qlCQXydgEAWZIjSyvunjEzs7u6DXGxWzMQEKWowPrJM68mKvHdRP2f
IuYky0kHk5/hdOJAxtksWr6A28DYNtBMlGD7y5uMVmZjURIM9HErXZd+J69sttWEBp514u/SMHas
R283zRkMSQNcFH8KQ447O+x+WmBH41qDGo8crKp6SnZpTqtb3TF290LJ3ChoOpRKuknSigLzCVXd
PSBhsqqYTmIpSV7mul8OnmkPXAatI1uhO2DGbbx06zjRZXafejC9x6ZJ2XJgeG6ovXQ2HOSWwxLD
N7Dg94Abj5a90i099EIdSKeA0syroxiL72kCqeuJWYOExUvY9vjdYzgvci7EOZUakG+AzcYmMM5M
mcljbLhcF0X1rXPYiLEz/B9Xs6FZtWWe7OzVWvDVqrndd6v2mAIGwvufMzvh/Qw4boDrqSKcCKGj
3sY07O4q/Aj7ZALw77tzsRXpf52nxrNaiBkN9Ve48E5O5fJUIvGQRnXV/ZTOYG1hHw2XeMouHIEx
ECTec6Lt/wYSCehY6mx152IxFXWLmMBJj6fojmsmPIvyW1D4Pxh6aJsM3xIh+NZ6cSZIl5L86WCM
9KeOaMK5sxgZ28MCeT+i5SkkksyfFt1mixa5Ou9BD3AqmmjVQxj7HIxg/p+naM8+84Z+SjbVKpBH
FWF2hkxt7rPm1POXLmEwq2y+BzQy3bJxui6F+F6K0tr59OLxV3NVQuDnVikeeAT1RZ4q2CGoA3z3
y7Cc55SSh0GxJhf0r0Ie/0yWjSm78X5EKKNMA3E2zeevKJzeBr8bdpbOj3FFUWlpyKhOFoVo1jTR
3JHZ/UF3qrpDyYNtUz41DhxwmVIO4DrJYcpWz8iwmsIhaFMCwjI15Xveo/0we+0OdQhwgt2+xewG
2yA0qJy2bZ7y+5ICVad6AR752KbRxJyD+fLEW5D6yOGomHZC81Q3eu8RpQh3WdXgAVjM0bhcaqoC
50xkEQWf+k+NcoOrG54Kild+0hHnqpbo5ayTblONWMQJBFa7Zx227UtZ/50qcY2X+Or0ZtlV+Mmi
6jYHuXvoRf/LzIqikbBiGmxz0E6NtTdz+JM3DmkUPf4l7cCkCMdHjSwyVAtHlwD13KQzDwd8zy6O
3y3PbS5+xo4PetqVDGk61+INJNd7qQX0wOFVZWG34Trc7YKJV9yohP4HI87+AaQdx7Fo4SWFXcsM
P3heuRq2Si4m9R2IoirZ0X3QMgn0Waf2dSyOjWn0PTEvCmzwVsVR9TR2FQIVRBgAY4hxXmkedSjm
vULu2yQ+qqCNCilKejZqUaV36Kp4ZXWEn37eRfgmtkyLafYBdCTNs4HQ7EpH3Vt4mH308s2wmGin
Ex4zRr9D4ltPQzI2TDB6BijxfFEsQKqs6Zlc7qPGJqvQZ/7ZXXsH8jl7rsljbYMas7dVzLRcxDu6
qq4xnd8PeAydoiCGk8mXsdcjXXDVCV9lR92JoR7dZhrTEMFZgK+sWx2QGBY+PL0BGYpx13bynDrd
JSo5PuCoWGVKM+wCFWI64X7l57Bdq/Un5CgmasKFHhbGyZfO/VeiqhXtXQHnFlFeZJS9VFX0O4No
gnY4WDujyFCHPS4SHmwQWuM/XFrfQjSfDqCZjSxstsq0QdWxy0+J6WtyYmJLUYUz0P2vJcyKrxke
DuiVpzYskkPDS5Sy3zPJp0pr+i0dhqgceQl5dAIltaznfWPI7050m9wtscadXMPjm8pbSKD+zgt4
+KY8ZnP+PA/DIYVxnI2GAtFWsUclf6oWXyjn1Q3rxrC1veFMWOk1SduQprYHOZDrzD1iFZkK95bx
nAcLWQU8daIuo4SH0bak1DE5/HPziZA7hvqEvkrIPwyWQw+7nEdohdX4rqxA1HjQSE+ZV/0lgQ3H
I3df+qYHVrxi7QKgcMYe9S5du5j6vjlH+d7TVfEwhLC38Y9Vh1j4O5zueqNSnkGgYuuS1iO/fc8+
GwkelKeJBM2MqIr8Q+y1l9oS2N74kNswgCOAOMDuq9MWRwSqLlN72AyJc0LMJRrkzemlZ/cbHMx0
YddThxkD7jRTzToi+WcLXljJEXLrOtLB6/05jOpBu8z448I+Wh656cFjtOeM0FNyJ6IGctx53tkN
y+owjAn+oR5gAeXyYMjBUpqCjhlvGnZNwL9FZIarn23R2GFvq4AggOrsD6/Ozi4eYKxf3/NKapew
DGXhhOeKw5vvEYc61F73wui2eLMUc2Rclm0QtRQy9S+YHfdWEOaYm7w33oB2E6fLj06mRz8Cdeun
aA9SxieSpRXr7j2XM+FQJDr6R1wykvMBPQmVz1sfc0skWXWnHDCoOaWbY+Kd+StQygPHxX2JCt2l
1wCOEGeCYYtqchMW+ppykmsLJm0T9AzHs+IYRubLEEJlNOocCGRzOjeqvqNUnrNMRdbD16dkZPA5
wVDB4a9xjnLPIMldqm3rUBGTrZeF3hiOqmhJNDK2u7LBnuwHtJxOZfZkYTFb4rk++XN1nPk9HFUw
s3zICZ7bw1Bx9ca3sYpa/mfalJzBFvwKiLzcpXM6NDkoiSLeSrFWbevkkwHpeImbZzBwO7eNvT2d
IEDTZv8YKWjWomcbd0IwhItnKJrXl2COYSjkwaNfWfdzPfFuK6e+LsLsZvc+zJbHOqviw+LRcNM0
3KuxM9AxGpGGje1+I5b5b0aCYjdwRmPDtdIWBiFWiYQSwJQMGIbk88jc+2CHtculknhNW6HTdl55
tWYoVWPdrglb2HPTBzU54IzFcHAVdm/QORC6xmHfsacbbmMHXzn5DnMtDII8vF9lVr9sN+AdN8vC
sXtatzNgAv2falUjXQ3TQ5lmy/HvyWX/3kpG0EgPyQW2sngocO0d7QFDn5t9dVD8yAoRK5p0SISF
Y9zGcvwFEYrgtkNZ6IR8DAMTMkYhSS4PT7n2f9f/IjNmOqZD/99kkUuMysA6x9b4qhfcIQt5uo66
h8OSsWFUMHhwL+KbTNk0gnyjSvs/rLTLoSDOGnv+p1EcEZhXFyfUR0x08Py2UI7X9VE/MB+nQXWk
BSK08dYjPUJDsGgEs71keFemAq5HSrXkTd3IUF3bkiRolztgMwAVrpOyjMmWfZ9ATLIDhAxoTUIi
fC5zC60atzR4PfkK1NO/q2vuX9FU0KNXcVN1LWc/WPxakiq6z4I224/K+RMmOFyXiILt1rEuTNeJ
mXYWASbj7lOOzZwv24cqylFaQp861eKcTlRDB95LBE2oWLwHCOer36sGSO/TMom59Ij3gz8ut6p9
6UALrQXxetvzcVFmP4k6ZFaTnrrJ2Tuug712maZDUFDdRVA11XQTE6oQe+mr41QM8mCb7g8BWhaK
2sDPM1w5yfBDR0ab4FzOAlFvdSzby6x66+jX7tm4Bs2cA+hd3GhrC82ZNwKGcDN0L+4EeH3G/7+3
XapoA5IBZd2YQzsMdIw6x4gL3NLCG/NmwLaN2qJtKvGdFtD2ayuCsl00VNJThjeQ6mOKTLmgRMoL
9KcVSmtbiYFNQOXtuYUbBIVrQq6h5qGzHiB0RVde36eCFDb3eM/burPel2NhHaseBRlt4TskakvY
kW2p8bz6nuMsVog1FDraVPK4NNXTjo6k5gURVcXOtsNqXaPIfBv/2Rnyf12XWQc3KlDyxVPPE9xi
+1w2XF7mLb91ywuOScbN1m8z8rUDBRM6d9g2Q5wj+Smx8ZA1PqmsoXro84H0Xihi4nPAmPn0e+2V
3RpzfmYTy6gpHnYztV7eQt+mTzx/Mu+NRb+VGwRsZfWMMs9o924y0ttaWQehnksJzoiZvWTal6gm
ZY+JrHKtJzBxRBCGVwvR+63HM+Xr/h5KOWsNB2lG795bv9oDluY06f7qDC24eRtOOnoFsdFWjrsQ
xHI72uxwXv3BPeMHtkR1IsTVGknfToEITUdBigVlbY3oUaJjXAZsIpwIHJBLATjYDYHa+ThG2Acn
ia2YC+R1rFCi0O7E2S5SnwGofiEpnG+q+sS9TvGRxh8MzxjCqKwDojNTW5NDT9tbs0W6BdLMaLuP
lSh2mc9wd7b+2Phn7lQ7qQe/42S4BnY4VdFsGy4d5qXV4jMG6WOD85iuZ35LUEu5FLAyddguIzP+
69KGtdTGwYXP904gtYW2cB5NVVunyXKZAoQ2C1XRvlCk99a432kcM74g3EZL4mdK5JW5RX2g2PCa
aN2cEwmhvovmezVFX0qmV7J16Y6bwlcewOIYBT1p7UQ/5VzBvtKEScuUWc2Ssm2WjSSDYeEKTxVL
Qe5ZH/2AWzbEEu+Vtsta8g98IVIaSQPcexhuu2WOcWkTrCWZbYh32kz891VnXZrlb28TKBEhVWej
fBi7IN+T9HhQUmFYL4L/zNjHdMFwjV4WbDCxpbNtJ5qLNyJ9IcB3YL1+xFwUXPiqZOsyMGSaC77D
zUhuzpkzb5MpvM22XR2RhtymfeW0ZB1ZA+F3gJhP2Z7tpgW0pyrBLpdxV0/IaGPJ7NXyxyL8fjfZ
E1LZSAK+TIZvhljuLqMIIVPUHddl84n+LXHzf2YL0LCxyE/BsNBXmTDa7fv0a1mDmOgtxNufZOxY
J4bfxGLYbNlSLrxh1Y3h6SthzHfLsmjHqenKq6kV98gwzvzGDm2KKKreopEIVphwTQqDPVxKZ5Mk
utmPBv+4nlE9KKae7rk4xFxbk8S790NJ7D0HRTcl5bClGbAP3fxEoxD0psgcU0zi09jyVqc++Gjm
lISZdXzkflbsNZchpurUmXtV9yByDmRKznjRgjpaK3iSQ21PPfcbsorMOxnADi1oHV8AMvH4douR
CfKC9Z3UyHRo1xGHXrp8H81kWbmf8FZlFsY+B24ACbflbvJbwsqiLxklfXmZ4+0AQzJYiRHJKBFF
QoMacCpEcZ+kTM5Tx+GuWLtcRqd0i22BQVi9/ISNTesKCCEttDyoLrs5WVojCsrmfhnPUTwv7KRk
feZwl9MZ6ITr7yNoKN0ei+q4IInnUO8u9kRuqVB9uR/nEmvSlxX39gEIHNMAtzVwgfN+41SMk21K
yiGIIk+k+KR6/wqVprzYayHlEI7oTDURVy73sTb0TehGn8ZxXiGW/JqmYS0JMr+BwI849FDD3aUO
Lw6v6pj4t67x32rLr3a1Vyf7Plpvdi0vjjHmNYzIRnlT8sKewj/Bvd/1gi6cyc530FSYZnow5+D9
WW1fX+ybYsC0WYM/Y17lx2adKTnlS1D/j73zWpIbybbsF6HNHRqvGREInRmpmXyBVVJAa42vv8vB
tjvFqrEqm/d56LYimSICAbgfP2fvtd0FRUL+3eImtdyMRDTpcex7mGeZ3UINX0CgIyiTCYSn+OaI
0eI8431tteze8yJQ4dCT6XC+Sbu5TZloT6GDYyAU1TczxlSSBM5zoNWHxSaOS4wCWiHI6x2kfeVX
Z1c3XeS5s7C+C3ZvEJSzP9dsL6bIuWIgsmnph/nV+W5ald909kTYUUu4DI7pxQyubGNL6fUn8HIP
WQa+AK8FQl4hLl7NKJZDHLnfOtgEO21OFWZiEBbjDpkoYmMvpa3ej/ldbU0fhpvhJarpqxI72G+7
eZKHDITWVBQw9bTvQkO2Gg7Mop10KJ5GYOfAHijnUwt/gTfceniVh2ImRQfFEUks+otYjk3mPJKU
C4krJYlBG4+JAsPrXrmLJ1RyeGGY9iN1PHQJkKE2IVs0APkA45Z5YOFNAqsigQpNP+9q0ROmFdb1
WWoJGIiQ/aqFB0zUcXTwgsKP0vxAS6S7ZExnD/ocfAsTG7BDwlDVgKdcQ/kvFuzeo4Fa3J6Uur1B
VS+csPDTsr0vncViKDYM18YijjeDacUzjZXLJZFMl9OVAvw1bOJbVaG6FXSpNl0NxcByItrHfXmr
4/xqdi6qALtIUDGQ8lw+54mYt9AczzZSMUxc1FA44e+mxovAKs9UqKHygVemsyHl6sAmVW/+v5/5
X/zMjvgnPzOtqLL43c+svuGXn1l3/6MLz3U5W7u6JT0Lv/AvP7Mu/+MKy3WwEYPcBdHi/q+f2fL+
Y9ue4XIOphGsu5Jv4qis/MyW8x9L2pJvcNafxj/9P/iZdX7Hb25m4eiGY/J7LCk8E8PC727mJVoI
ArLptNJ3nm750Hj7aui/JIIhF+RFJmHcZnOL3jar3R+tPb2ajfseLcixPcQ1ivH6MGtEmcX4BnaZ
wm5FNv5ldBDgJOkEkz/kmzUUetNOjzBriBZYsktAX4uBpdawpJeL/6er/1/T9p9N2o7xV4+2cAxh
maayaVsuF0v+/q5GPMLj1JMEkUziTUfJtWGfYNAf4cAOKipEhqrDxQs8qFeust26ZNx+LBaJ4UOI
lbUuftoIKNYvrTVB3c0cNGvyxR9SDsbDaFk7vUI0nITJ4rs5rQMHHXvlSdrAUbnJK5L4wpKhAlhx
GOMDoAxH71u6MxG1cmbR2WyJ8w6xNqw/1iIjHGhHt/j1hKHUHkV1KDm+dDVmHaecWkqxytllqGom
iwMcCkXW+zxA7wrmXTeYZPGWxUHoFafSWPpFyCZuBNlnHIfZlpFSiFfHa/dWErPH1M0zLmbkMPGA
TrstnCev8sxjPVk/YplRr+kc9NbfLeifIeMkp9M0ea3gGzdeH+4b01ZfUC0+sSu0cvTiRzqkH5GV
evsmbzdzpvW7rMC5LnXVU4GAQdbVrq7ydz3olIy63SZVX4EKBIMeNdxI6kzYwKHfzlV2Xy4MsTBr
/BzIaZq1l6V5G6DWM6ssW/dcNnrth7J7c8cuAypE23G9bHN7QYJG0IC6A0MISQjdcxs1IrLGCAIN
eoYMAmIyo0mqDTQYwfAsFu1rNCMyqQvnx/oxJD3fTb/V2wMhvZsg950JRH1seE6RyzrDXnQxQib1
OSVBGkLuK4kM42yVmdpTUQyfwQAQMo/rhckYH18SIvNack68nhFgoWwqQl5TgDxyiyqXTcQbvmX2
0qGZ5W9b/b0MIcqJVkX6qYaUayTHcFm+GS2gaq/ltFPi7oS2ikm1RqmakLp8AnNi3HWi4aaa8te4
JnRYp1VwTATiFVMa39bPz9UTembJ52zxILDNoykmf1N9ncx5DPXGrDb1WG4zPYT7UuvVcTGG19zJ
0JkPpbdv0YGzTniQ0VPmdvW32A5fOL7vvJF+y9Dp6pnnBzme6HYAU7MUl1tWUYQwPHnTJw4IBDV3
u2gouK2Nrj03pJ/LpHyxk+603ss1rZWkuGfM6MFI4XcyS+DwZfARro8vgVktCRDKyGHT1KPR5QYj
b6ZCEJc0NG0QinHLFvx2jziFmDRy3Onf11uiKzEKyP6/35/oi7v/LIkOuTPzut2KjotSSf61Bzfi
oXXYRgH/WPZ/tATrcDKeAfKp69y24O/c/vZ/vma9exODYzhjAwR3IQ/8+uG7cVDuNJ20LPuYqn+v
tGzxGRc+5sSxb/quN2kOZbe4YEXtYEsjsiDJtwkHbhXJuySqldNOEZzXj3594+t/ZRWel65RjrDY
u66LUaCuwRzzKtdfvb6z9cuacS426UB0sMEBYBqjxRd0oB/jGmsTlrFTWVtPS49YOE90oGe4R2A+
Maepym63fvn6o50UCnGWwbDtGu9lsfY0ZTh6dzNNCviFzFu/a2HzguRSiQbTZzuemyO+AK5aZRPV
YGMqWP8oWJpR9NELDaZx2Dvmfn3VaMrvQ8tcdiEqt6rmFvQyevtp634GxJPPsEBAcL8Ssxvs1mfa
RkoHyqLY95FB61ErS4eR12dBYB1JOUC4C0yJ4B4aVjzPZ6+zeMrj/QzL91jm5XGEUEaOTqMxOyHo
yRtwK7ExYW62dyKuyv36aZeio02baegTEedbhX1Nw3OrFe12ctztMNkk/6klw/EcwmPcW62WDsMb
SPJNn+B5kM/9ji2Ex1A9zbBdX41lfokL7tq8Q/Gc16I5huEccO/Me3iehb9AH77k1SVTs+i5ekhL
VpSkPRfqSdTVE+bKVl7WlyebFvZl+DO2jW1k6PKCTiDiWRnf7Pg1qauAFQEra4Jner3K0O1TboQF
ox7V725C6hlRTQ8sJ4D9pg10Xo4+SHGGnjH+FPBkrJt5MNBdBo35XmgAB5yyA4CfQY3LeDytnM7B
rMVIktSb12AWajDP1g+pYo51WKQCf6y3Jw713ksYDUUl6xBPUzJAX4v5a0ZjKPLLU8vdRRLL4hcx
24SptkbEs8x36+lWCZQosWleG7X+TtDV962+3PIWGbfb22CkuNOqntXULmb9ifjGq2kut1ZtVQ2t
Qc5X2mF9MtaNaxyW6a5H2RewsanfizIDCbzaVN06Enctw+dA9x2bxUDnqUXjIq+Azfnx4UiQEL0c
6bhYWOrpvoKEeido2tM+YURu8Ab+sAROrTZiawvS/HPRCdEmlAtChocQK2CDIzwgtY9N3RNFnT/n
DmKeBIMUPT54n7PGx443KISvjh+sEq1+i6wrz2/NowFccgBwfkRogb+IhgNFB3czj39l5wkie1Rw
JbE1UBGMbsf5/2WtzDgjiIMO72/9UqcFNpDU+ZN0TbTDKUOC2nkXFfCq9e6Ck/1QJuNO1O+zEZC+
22sxMzHEnJbc1dOMiJImSjPAE2jkz3V5QpQI3XgMCdHCccJnPiTctZ5oYNu2jEqMiubG5KHEyUW8
+FqKw22oFI2Oz0h9BvjL0qLeCYMYI+SwTVjiJVPb6WAAbffar5FUA/DEGo9T7JDOgNJ2H+EBQbaQ
v/RqE2xNUrhqcgXPLWs+7jh5kcQyypwWE/nREoxD/iTM5CmdGLepa1ba1ugzMHhd9z7NYSyUE2Pm
DreiwmY1Z1xgTsURKuaZDUxVGJzkd9jpIkLMWN89V0AHDoXlh9H0pdIHX/b1gf72hPzQe+FW55hd
TfXd2CwmHx8hJ8p8Huf4Bk0XgiCeNEbgLXeDrhzafA9LfLdbq3D1pzCh0uoJYLQiJg6qCrMBgMaq
Ak3rFtldhMNwLSRyo2fiL60Ez6r3MlRfU1jou7VEWB/C9b8ifGasWcDH1jczwv5B654dSm9hqbWb
Y9dzWdzEwFlaQy/TMO34he4O2yoRN4eku/N8ZxTuy7oLOg6LY+wYr2H7TKcsM1kGHFUalmVMzyGu
7yM6mHdQ3qjA3fk1N1AgBinhs+uvWffPUa01ntray/IksuVjsByCqEIanx3EJLyaaMzW6j0dKBgD
xtqd/tyO833tNp+1S6hqwP1laeMuJJZpk5pPAlEPGSR2h/iDkQgaRrT2zdGUtb7L4/hn3KYgWDNQ
v1woPWEkZSTxNVxYm9e7olfXYOztn2MKOWL9q3UpoTH6XhvNExlRHJEStLhDMt1qEwflZPx6D3Vk
/NEZADdo496tq1XAGGq3rj1SlVwg1c/QXM5IrGhEgVBR24OxViLsxL0pYvIeeCHrok9G5LkaPFbg
njVxXbs0i0ciKNGAu11+TlWFNDrLhxtHQH5LoBhVyQFIiYud3jzNi/vSqqqiiLl1//nApf/1vMVp
C2QXSmRDStt1nL8wsYaaVdNuGvdXDbXeyPXkPoc4z2CamO/RDMli1nFlLjnkYqa/W8GM6JjE0RF5
L6YWM/rQkAWiDrB+wv1+ZxIJbbw1yVUOIdiK5qGBRvUvr9uAJfbb6dcQoMY8XrXOuMMyXE7tf2Z5
RYVndulIHFRLaFCFlRuZFVQ/u0DsOw++5pGbmIoM4dN5reerqH+EtMG8r8NbUUXtgq09ow8jKTQs
wSRM0666Q61PbDtNQeQALfbpKMHcMGoAXnqdxcPosj3IQxMUl3zm0QXl4X0f2G/2c9R/rGXxErW7
f/mM7L+/V0OQnWQoULatmyDS/vxePc4qFrE7AS4QHrMop0LXQs50ILWp7iu8cpOCMlbq9XJG+HW0
teyGvr6p3dZ6J8VHz+yZcX7RohNXci47bJqjRh3ZDFN5WD95IUkmCsEqdW62DQv7TN5C9y/vxlCv
9s8UNj45bjppOSYp3qYt1R35JwqbXVD1LowEtqCNyW7+CeCBQFU9OCxhi1ANoqZs+mEjWhpq5B3E
x3XhqIR77G3a4uWcPcRifM01eGHrU7Y+25nmjQfbq30GgR+zStcV+Uy5F9a+oQDTqldsjWV6QIrO
3kqF2s1kJiGLWS9qL2DNk6UwRN/++cMz1AP0l7drObpUeDvbsS1TtXH+9HZHdyQt3Krj3WhGAZZj
+Kn5g4Entm3y/ly2NBMa8jrLJEA0nkyUx9QXuhwi0r7YDtcCTi1x60eRu6Pv4FjbWDHInxm7YtCz
Utczf1SFAR1zHLwHPuLm6CrhVeJ52KXUAkMjaYad2j7rDNFHV//5z+9T9bV+f5+Sdygtk6aX5wjX
/ctNOnZi4QSMOmDdoty57rYRgUpsv1jYoHDSUEKj6EcDVp8Tad7PI7m8d8NclDuZaW///GoAEPxf
Xo7uQIpxMBdwq6n148+XPRYOKkSQLUijvvdeSP73Qg/9rlI1NCKzbD8uNDrkNDN9ryObAQYi6boI
MZ0G9g0nNJ5ymOdLyAx+7gS+MXfu2PemY2CazTEy+cahva5HzyCNv7YJJXAhvAvHVKontYFy8nSb
afpVHg01E6iaCKF6D4qUpnvlzijSF9BjbB5rtacFdHKcoH80vYb9YT0Xj+0eY4q+1VWyOyTd3fqT
18ffpbvC2Ew0+EFD1dYLE3Kd+HG4YCz3D0KfUZR7RIpPIbm66gis6nV0hBpIvJ9tMT3x5Jx/nXU7
jGqx87nu40RlMKbVqd2bwD0w/uQ4b7NVYQ/heSLZiUWowcRLEUlLw0P2w2CIJMx2GfdBEwentcco
lrHZm+5lvUBrk0Ef4qcAERGxfIjoMwyKSY1jrxtmMufBylWG90Kgx24iSmJDz0cd9gfyHgJeiTax
6KmSKByT8ao1oGrn7jQq2Uzdtm/rQWzt6xSDeb8knCQwgTAzD3hEyjH+Eab2BUXrB/Ee8TZ16JUC
XD9mkaf7CHIyP7GGDpuJvZARX/phF70i2kGQieBClcDIonZZb34W9IkvKN7lpcnjWxNOkH4YQKJq
exr5YXdNOk/3C/k0iKFJ3lKtJd1O0Nr0W4HFZ2ysE7E8Ecot6olAvaewmvE/j7QWcXa/5JT6hA+9
hICr1tMVBfdwALSrbe2BvcnJuukGboDGrnbU4jm6lIBMAGqM/tDizDc5D5BU21KC36yZtVvaHlUO
3sMRDLmshg1jf/Lsu4Xk4AjVjZ43SPwN+23dS5ihYWNZku/rkpui7OJMWf8qnmTAj/uh9Pab1kCo
wPgPxxjRVdtA1I8h7FsnRjhh5GrECJT2znHmp3CenRMUftDsCQr1AM//aDXH0YtZfzXOa0NL4owk
1mDdpcaSE9tCz219s107OMysE9+ZvQnb9uBezO9rkRlrG21gOrLWr2pxhO2qMl6RV9JjTIro6Vff
Wp0/M7HURxYaE26GNs0lRSYULeCXTEQRdPauc1w3EBvabEVZvrFU/WKpYyOrCq7lNiFNb4z4beij
9gWQubWvkk7xsauD4diX9bMXpaYfGOGwCYHZ7hbVj+pM7T5pTdR+qqGuuRoKceh0c14EpzFqkOuo
+G+Z/shr0gcC/D+XYNHxkaTzuUJluzYLtJyt2THDq43yopyd2V9Pj7JJjTsx1cF64hZUeFtHJnQ9
WVgIK6v83lNRVZxsYxLMRIj3EdWJ02IbztWZaH2Gi6BGfQyJfz0u/urihmxHUdK9yxqXzzJzdEXU
jo1EVO0CIJyHPqFgosSt/Ep6r5xdj5lqI5SJ91iVisoJ8M9vK4/wQxoEfcYKkce0YDvP9a2qJ6+p
S/JjZ8d7DZvVAWGhyirU+HHWTS+7dCepFdeOpdlgfWkcZss0Jk6F2ig1zibgpCIeftYgMrbpRUUE
WVce+DBX1SoxdHcEeVjEF+fBS7qbaRXQaqjFhbp/e7b40G0ENSzWbwOXmnqVo1ol4jooDm5i7aUI
S0gP06+7azQaeW77W/s5BDc3aT5jVX65Y/w+EX2x3rVrZbg+MSF6+zuNA9KdraPzGjV5cC0bS6Qa
xwCJ/YLtZtnrtfXZL1iz/3nPk2rq9NctmCLRo0Z0Xduj1fX7nmcUppfpsGRgMAp5Kcy9zLFQlepw
2pUkRq+v0VRbjo4WKkIXMypBFlegiDiHl47ia2aRuAQ7ljIMbpDVBfs5N7M7t3wBizRU76sdt2+D
Dobcae9rDt4XtXI3GsieOaoua+vITbvgtLisjx4YwUWZXuzydX3Qiug5TTti0jiA0jsDTMFhvFft
9t4ZaGfDMgejBrJMfSqOBn8pn1A81JKbXbXuHPU5ay7Z6hP5nesxj0iqPds9YZA1srXUIU1UhT/p
7wLa1WVtQ02TxdaJX0nK8jrJ8TnP21cvdl/XA5lR0BeCkv7fLvF6Bpto92yBq6BJcoFamcbG7qP4
6kAacsAk9sbAcDzT9jonii38nLmiPa22KHU1zFEDNEKQ1zpE+d9/QpNP2N3a0faYjwexIze/esI9
c3gnxjyoPo64NmlDNThJkr1QxTDH2xFwsNE9/cs987diXOouOitOgBaFkOcCZv5zmSS92YDLFTpw
0plUrSdcPYufHRJYVNG43juZO3wdxPxN602PejM5j7wfTkaskHFAs6UhCuhfXtbfqzdDCIM+MoYG
15HmX6aAReJO4+Sg0KgZJzG5x+01mC+mNbGkrHeKOtxTjm6yEXd2W0fjdtL13v+Xl2GrGepvxbs0
hE6tR7glJS0Ts98vjwcuuskWGsCNRHScp1c96bStGAGQxUi+VKtkrTrCnEIlaDHLw1FT8xn2OQ6X
QwgZY4QFIVD+rlXR+tXLBDhCd9801y4OZvRd0+rUn630ay6QeBOKYsvXAA8OuNpaHz8C1aDRZtaw
JiSNdame7F5/5eBKS0lhcLjrnDLezWgJDE/cdy5DAlB4Z6Q21X04EJ7ezfchrdQ4bgoIERMsM3EY
VF4AzjLUbFYMLi+YX3tJ0EVTeMQeOPCLVGdjfWLJq6fXW3MIHilVCbdhnTWYqHrj54ySz5fW/Dbl
xqsbfgAeCn9NWoayKu7gSj5NWhEexgYyqXphtDbfkP1zJMDkPNF5+XVOdYp91rIxwavlxRNzUEwm
U4p1ZiY70IUR7p0snp/qka4cR6CXJOWqrCtaP08Afo3Q5El1GBezfc8GvGWjFr4U4gcVx4VAAx8V
I/3htt7zF9R4Mgn8dbSWAH3aUav9Wh9t17D2zgUflLysawOcnxcraj+ywnxcT8m/HtFq+JxL+Ydq
ztCq/gEWYN1L1gpwHfsisQHKxyo70SvESW5tNOdX23x9qsLogCmlFDxT62OnDrhtjcd+LfDXI5tQ
a95YnqsAi+VAodL3fBDrb0vsS2I2xSbB70Nnqhvj+/WBXCeg68tu7XGXNFawhQoDqKU279fX1zvh
JyFVdDdYqdSYFr998S/Nmb83laQhPc9BNWHBgef5+f2xQfEdLkNe6vjqmWoA8v6ypF+l1ryDaV18
Q31C60e7bhXrCll5zATWm219leES/dAn61J2rfum6L9qv//femXwRqgUbvL+z4/73xQVhuLMu+yf
lo6lwNb/0lMKCicWqPYNdOgOpw210JCewfncrs5eEx4mh0ylX9Mtq3+aO9WgUJsrondmO535pJPm
CeY8eFmfmGoZzp4VNP6vlirtYScnldpSq4QamXfe+FCZxWuQd7t1UMt89t+6LfLvCzyySVoPusE0
wzStv3RbOg9TgW3l6BjVCBt4dnUXSfumxQViN4R1tFobbbu25Vsg8eOkPMPSvKUBLpN1XqTN+mtL
wbX956ttqKv5+9pq2ijZJLeHa9LF+4t+xckgo0UktmxRDL6azNWWmWffc9cJeeXTI5ruOyb/yUCj
Zz1vJgmDmFTpJfhklpGFtihzueFmPObMk/fZT3V+WjeItTG0TjHxTj+OUYIoXRVhaym4ds2RUFIK
YlBtEaFc/vm90ZT7WzuElg/NELrwqtGF5e/3RyDMwrkP6fSjL8jsa5A0jPjKEXBvgBRBzj/1kYOd
w0hKeFs9ItKriyGAtbgK0/RE5Ej+PE6vtlMC3vO8c9lP3VOjNwcxlP2xxwdIjCf/F46E0s/jlsNZ
65dJ9DUvZfAgleMQc3tt+kJUF2UQPZEoGfbOvQM64K62vW9aNvh9FECQGBhey2nv2TDpzevMTMrn
UiUbAvYUvcE+xCGi7iA3ngZ2W14zZkl0JdZmGFAumlq4YIPy7vCM9LsQ3hVUVgY7zEVeSuvKPJ7p
6cQ+NwUQV2cpUYZfPYlcr9UacEvO+OCBcDtXovMuNhP3IAqCS9nzAjxCj+9ErX2X1vBo2kW4D+r4
3AieRFhmzhY3XaPPRDq7dXKctfQaDzVQn6zEYaRZM+7FiPT53mdOB8Yd07Jipnonjt37VGinRsuA
45N1Mr6BWtp3dE9j7yk2UYUn2WZ2Avah5SFt02tHI01uA+Q3iPuwYRTfYT/7rtn/XFh8TUSSuUer
OQLLDbxi3CQCFav2koTuQ9TvnJFb0xhMnw0lTExtawA+7MvoiH18j0cjQ3dEEln3WGgOWEg5gTtF
TU1hHAXapZgNjPzZIa69vb1dGnTFYX23JMlhzuZTrn3rUDHnODDbNvvq1ja0UPYcSIBfGL77kVO8
I5zwou38ahBKZNMwuxNx/tzmcNslGZ3ifeogIEPM2clQ31WVtY9K5wqp52dvGfdiQqHTVrdomna1
i2WoOfBS74QE77KtKesL+3udDFdDIGxaNr7MGWam5t11Tq5e9WWkO0lGoXEfaOjCQwIDJl9dxyx8
G7ocgkF5LKj3Fxdxsxx+OiOyY0nwNnlki7OxEUrToTmYqYoVjuPjgm+mNHFkDcMnv7EpPW7f4jVt
9vlZKz1UteD3VOV83zHRd2cDlw6XEYQnE747OG8HLjHIL3RVymFa8COlPd8vHfM0meU7T9Emase7
hnV+kXF/ZnDFHN0+t8ZILkDIOM38tGq8R73zR9ZHu6D8PoA9zcz0OAOhGFLvtkCYhfDAiNUanyeT
2IwUfasjB0Wr37Z2cHWa3O+i6cHWO/AP1lvAnEfE2ZmX9TGn/ZPFu83Ipy/TW4btp6itt9mKvsBE
pRnlHsrRhQCq6/uwHM7FBJcjr0LiT9tqkwYm53M0rC3Ifgxji97dg6DdT+5yivLRl7YgNajX90DS
t6NVHEQefMmwtzGSG0/MhHd6RLfWSqkt6wGiKjh+yPNbT6+f5tJHBHQBy+23mfcY6uKI907T5ocR
sEPVfkElhkmkfEpLYzPp6YcwtUtShZCF4ZOge4P5mU8R7tb2VhHjHWjFh4UQN4QWO0xMzAiiPE12
uQ+K4gE7zAEhLoFPA5KSR2iN9wXJnZUr93XtlyCyI7yPcZY+LmX0PtnBzSsAewuxtQknVkN80z2z
kGzZ5CmMAz+Na4SN0THy2Ey0RlHhbpBxtPSRxLmvaSU/PTBoaK27p7HyzpN30SKaaDoGnvIZs0tm
JDs5vBvRDxm9ngv0wHFPXoFEdJGZW/GM/esRkP2DPvzBS4fQd4AO5kevPZgdEJqZg69Y5Q3ogB4I
1Ks2FeJ+1wB2Q+e1utDcxyDQ37nXLkavrz+jDnfK+2B+0ptvorqJZkKKdB9qPPJkqzGxITUWrRTc
sWDOHlNsiUmp1s9wQ6Z0jV4fuwVntXJHOMYW1NVzT/+t6NOHGodcKDCPj3toxtgJz3pzahWsE6Ts
hDpuxjySkUHjVuFGgtcFawq4AgZxjiQAnj9iyXT4BGz35OClV8nrUGM87Hdnl0/IBdE7diQjV8j8
zMfF+DZp/WEamicciocWPoEKQRnN6qyZ2SlUwzW0eZocLq5W7ovwZ+0RLxtfltrbykFCVeu2Xtz4
wLHMpvLdEIkPLk7PwrgiMXG4960RbwcLvyXH5AWhNfBvtvp817QFPZ9bFFzpQR1qIFJYPC/JvBeS
St+tbr2ZHw3MNS1Qvnr5HCr9MhXN0aDhaeB8asgzJirthEuvtlS+BeSI0cmINKN3QG+bXdzcJ2jU
fY5yx4YQ2Zo5tSaXbeK2dz10ZZtxFaAIem6WdnQK8aRb7wnDF43R6DgcBQbLIPiJQd9TKwn5DQsh
FY77fdJJ9zlJndOfWdwFKforA2V9x1TSsr/1hn0kOP7M4flONG8SkyyDl7ssfZAjHXG0lvayj+Z3
KHyDhqcugLMUiyPOdovmV6Qv5C/SYZHue4yRxIIv1JTtS89LlCG4pi4XiDtorJTtk8nQnXAh+sck
3QQLoWPFayjmZxCR1N9Y/7l0J8A9p1GbdmgIecZoGZKBJ5oDPMoI/WM1A+qC9tb7Rgq8kHRHAfTS
dNt9rh16OXx0CxmjulNneGPGcyCyB2Ho32za9QKjUjObbM7ZdvHYXoxwk3tn7CVkaTjJqTdvVZR+
m+DlovfokPMUzhsJIdGdN0lwVLRvgSmJaCDertiaOu+nd95Hr3zFkk3wsI0tMH1eYtrRUII3UiY3
/S0H02hroLdhPQbYmLFfbKu4eTZleGsEBtbRM7+XEqNlhEsEoyvupjYlysw5GGXy1I/XHrsxkaGD
/b0airOu1Yh95UaHXzBoqilMXUP8i6xObfHewx8eB/q2hc7O6bc02ua0/MMYpB/M9kfj2tskVwEi
EH/1NH0klRPow1kl5up5emBcfYtMkwlv5pfISHLDu0m+1f1wHGtH5hvSnX4TnVHUXWODdAYufRrU
t1Cg8mYEUi/la+p2l1KnAkEZ/YnX9rMO+pMNr+hst8NpCGcGLJF7xsbY7aiaFpq0FkyVUBKKQ3Bp
kImPBQU9klDKtqHo+8cEdhp70OilFvVjPMPXEgpXLT+7bGLuGYabxCwa6oDIQDS4zRtb/IEyEIFW
H5wmLwswzvBfyTw4d0VXNBfMcANrx1icK5tTdRTl8zGFwYHoB668rgXac+Nic9SWfjpVdRO+2Daw
AVDI1Xb9VxsY6IPbzachn0PYD51OQzor2Iv4VmCkwXbBJumvf4zKUmDUn6Ebr1+czD9sZRkbkPz4
5LumL7aTsgG7U3by6lBHYSDh3FHKXNrArUlLOjdzWLzNhZedeHhpKY55/ibGHh5hQzrkGGTVMbA6
bTOBQvObqrN265c0su13BNQV+/UHTPRyWSAW5zBOS/7mJCxorSZAQKofb6iRbzlyvF7/1UtQbpMN
xLlVt1P0csG7B6smHWvmwWYAe9ImQ/mOGJTEoKIIPuZg/mzhIYaFfqek9lUZH432GWzlUxIv5NdL
YqFmpHu9Mx+YG40h7Zx5oOAf4p0cs2/JRcr6MUqQjCd2BXo8Aw5UDv7YWifciD7pM1tzMJ5dZzHu
/MlkFMxU60uC6ozJVvw+tt9pHQM1LZ4jN8Aehb+MlCelpP05J6OzRfAAbVxb9qa2/HDZadX/ZFNv
0orZxOgOfi3gCGWVA/4GFNt8aNB7odEi+D7MDhGGfSA4UJMLXNxuD1t9lg+tPW+h+fhxCeJljMJX
z2j9HhhigVMoVjDBVi/JNl5OA3yPfhrhMkIc0kiWSMKQyOT+NOv510j4Qb/YvlKnkXkInLqvNmQM
BwCRHZTNG6dCpQnhBtWrfPSgzzZJcXXweSfRadAxpzk2Mb0RjFVsRBLparwtxg6QJwkTpA99sOac
PMz/cOwVPxnoCJ1l5FusUQVDhaXxievZxaRhobiKblBmdTFCBhlauuCVfWWKiWSPUXc/khuLpD85
CTKfSMHYDMykUNIBfxcMbY3UI1rlQbfLMwzhW+l13Bblsu+EsTVbFJCNjlq2cpp9tpAixYh5Swnf
YVfsyrLwQSj+KCgPPNKwZHVso+wpyd2rACOnpdZbituiHpH2liq+C6ieZZBEa8E/ju4c0T2b9S1y
vlf8UBhvP5guk1YdQOlwDhx4X4klg4hiBX6ekhce0pAYgSg6WnzQdYOsMPpa6ZwT21oub2Btto2o
f+hNx8Ump4nwl0dvhIwdzey3hskDHVrohZOIkRUbmtmn92OM+sAiB2NXGtWXko1whxb3puEZBwgT
uNmO9vKAiYvKBoQo5mioBUv7tJBgZGhIUqc6enUIV5srUtiTPtwUSSL31ZuRaeaJiIZCL8r7uNdT
gDy7nPj2q2azRmBNN6+oRW59/YhHNzlaM678DvfHhUPGOtezdZvglSbb1pVuY3QjYXDJAQp0sov3
srB9rcqjo6Oj39EJnDswXdE5SW7Rrj6VnVbOJKQ4HUvRiGmYSPKUaOJVv7qoMYVmL+9BnOfnzIW9
F4SGCZnMHa8hCNTZAMubDWSPOqku7pHEgtRe2uADB2FyzKUWnkVmbCwqqngPGQ5IqWHV17HPiRN0
M/4fu8W4ybUK5zjaK0Dk0LLbOXheELPvQ1nVhzpvzjOkmHM9OGfJBIUzG+Nv5MnGvquJI9F7l327
rxOf5tpwiORMQB08+MPgmhaga+c9t0p4SgNN31B0N9fwfqSRPPeGSTJFT30Oese4aDnbYpyaj6Ok
DuoHYziswuUhI7ysKcLzek17AFOgD6rcaHY9Xlp6+suMPJrYJihb3l3VLZAVHfBm7m6qPKLEV9H6
2sd02/6gDS5ecfUPsaH9QWLIYwGvSuJ3YDKJ8nEJxQ+C/p6pTcCxqUtZIc7e/Q9l57Ecu5Jl2V9p
6zmyoUVZVw4CEQgdQQY1JzBeCmit8fW94HzVWZmDruq0tGdPUNyAcD9+zt5rT3RaCqYAy3hYmwqV
NW14EnYU0QgVAgbLAf1BvBeBespOt5iaLl8NhOOSpr608U0OiBq9hN/vKHgZKnPUNqZuUObraQYV
y3kbelBA89zs+0XDhre22XxmwtGQaMp6hqv0O1mTI/oI2ILRyvdE+UUpNsox6YF3g0DV0JXKBTYI
uXI2xMMT3oA6X3g6GggTG0QB7QmVo7OM5/SQ4MGoes4saR8syW6VVA8e8dlPQtQkGtRYjllpVZAJ
Qqbr0GFaUe1sHUJ1CItQd6zVjN+Xz2u1/reaJ/lxVPRfcbOYz5vS+G3FA+fCBuppxI8Tv1yINIRc
4R+NQvHJi8xy7RDBg5htiZ+szkRxaJBmxZ8rVnPpUQ7Gs9EaPHiL5t92GLtwvBIXGKVaRisd4w3j
om2k1vfsT8zEfgUX4ktCBXMHKDltZS8yb2mRZ2EsqVjgRtdarApAmtgNFdibzIzSuMzXpZm+tD4h
AlXW3PdLj19M+gtN3g1hWHvRsDdw1m/H8bNdJgQKM4dfdwjBDcsSlgCdEZ3NZaZaKoi/VBxuiQ5w
ECH+vaQP1M+LIilQgzc1a7ZCgGHhVGNAKtOsi1xwhLyEY3KwkAyvmduXBEPId35mCymsVE/gBpCE
skxJcbJPlqLWokAZmlehSGg65Xlu5mPsEPcl/k2yDGgibFYr1WxehM1lnm+mCTdsGdGKjyh6tWpd
OnyNvBXrk5gEBGP1QCfCFBqYAZx5H7P6iytGMFS9HSKSIxcBr1CAiG57gPdB64nDEgpdoSAQ05rJ
qddT3XCIceSNsFkJCYmEeB9bAu1BCzEMbHqOaaUjre3BeJYkWvRCSSwut/AU+MQMB9m8NyUdaK5N
NgFoZk8MpEkZ5JYiNl2bRshMKlWnVdNLnP267DR2sCmVZbwshh1iBvbry5HmH9OPchpe0mPvNL9u
iLyOJY6LtL1zyjukjnGJt1+qHN7bSt8vW9S6lJnlBwGTfR/5E4w/2oco+ccwtQCX8dDBzmZMtPCa
C5uMgkxbwjGQlwjbp7+4o/I83Pcy+2dpZ1QQy09tDe3JiGpWwKW7TieamExGTkJkyJnY1bRiutLO
r4UyXUy0Rw5LlcERNiwZknRQWhXa0664+yEJNjyASNt7soMCCcPzMtkzQUeEZLb2L03UlABmmSWK
8ZcpFywE2RbzdzxnhAoGyS6qM5UHhue25oyxFfdh7FDU1NGjWBxIG6Cs6+hT11CWHUAoxOB8NWQY
rQiiIg+muQp/T90z2V8GbOWYHee5aL20Cki6AsOR4uhx4Z3txO1J6dFh+kHX+7sJa2qzYjNzfl9/
Ay4GhKHG0wLapw7KlSAJJOYpAek2TXlfl6xFahOot7meWGVYpn+VNmKmlYx4KsOdGAY5Y/PVzZnh
LlO4wnEe5c54tCPLC6BD8OJxOEssUgykZMTsMyG+Xowr/gAzihdbXgYlTN1Rdi7am3xCPy9nCfGu
LCjL2P530VycfBI7MdE99QZEN7WxEjXYKRkbtiy2YpHX67papY3VbMUDX5O+tJ7Dq/jpfoSFdAl+
XUmxyYC5p4Osxv1XUOhvQK0kkE7OWQxT4ni61fqAA74p/ijafCmz8k2haRU69WsRog4nPXNVG0p8
9EFDaEQ57GQdegYBEoCcSng1CNd+DQQViSp0Z0k25/0WL5hMBbVXKTnFMyQHHOmXcqYnc8mrqf26
QD1buca0QdXfuwAeXgTEZ83tKFFBLf6yFrMQqZDkbi5SICHpF8uEeMxjlZrLxzYr28pFKM9C9Bbr
zirhHaXWzHYLWi2qzn6GRKjVQoq4ZVMyx6sOCkiYJHtAHytCmkCoWIbt2RW8P7HkJXmmo0wzsbXx
CKO/nXcV2WlaqIceA4NkPfXVSVg7Fh3CliniW7kU8omNK3UxUY298jNYT1Vf02KAaKNL5Bn6Q/de
25GXm6ZKREkJPAKVJ11lxoohGVIrhYxZV3eg5xqhiQpQCzzMtrQdCxDLQzIaW1sht158EPH6i5dQ
ljANJupVyKukacswe+eQnvxrcMl6fV6VgQESHpRQu4gb44hHnAi6xh0Xi5+vfWSgcOsWwKp4b0Fm
QsDIvGRRjslENPs2rxvX848Y0IkhsFguxJIn7ouKy4Mgreog7n+WBF+SAmNHFGpCe6UB78/VN2jc
0l5UjW2L0E3FDYYyy7qIDyLGsstmaBrqvkRqggIj+jZNA1VUCI5y9p+6RUVZ0foeu6A4N021EsK/
mAxmN8pp4WFwEsu/2JDkxNyVgXMQL0moGugk8FFxtXGqw7WErMbMpliG2GJGn5j486R7Jiq3qIAX
KMk+1K+Y3ZqShhyMJfdY2hL09yu5+V2kNGQjwySTHCbxsltFyQOfUdQE6KOJ9WFhFw+nUDGleROs
ZLoyZObtREkpVLuEqb5GRvcjthmx6sStcy+j3PjdfRBotUywkhntUYrUchmr28pnTNgbGAGgGI7p
xTPn3EVfE2nRa84qKnY1cQeFlAGo2588oOUo9l55NFjkzQtV+u0fm3Hr2+upifptXNNttephJ8w7
2iIlM5N3PIrkIWG0nzsw/BAif52tRqSfJo5MnPKRNzaggeFR6+dljbQa8MgVGYySHvO9y54goWsA
HBsfEtoPvpm+9ZjuthnvcaVM+U5cq7gkqzcZfShO7Gc9PTTWTUS+uPbyVQoqD7wPuG0h9hDqxnrk
3D4GsAaFtKQtesIcpu5J/JPQIKaE5bomoQpKaDBQX2z1Q9RBJIzxDwZT5CklZEcABWtbk45DrN4m
nP1iaTMWPapwF4rdhQBrGr3XZHFsC+mbXXKj0QJ/WXEMjdXKUNphtQkzMD4hwZJcdU/sznPd0SmG
XRXh6m4t1ho9Ux1Mouz7yNob6n9pL94wtJzlRv3sSuRLgR89a1K8V0jBOsQpyOZc0wHJLx57oZGz
FCx/oeawTi0X2EyZWMrWQKJFCOifHWPR3cw91U7UxDdSf54InxzhBG2FJEYbYxz6hKRLmDjcaPKv
pJv9qrZFuWCjgJgRpo+Ns4n69IlP6h8M3dwbxvjYzHFLOcAf0/Sbl4lTt9otNiMU65lK7MYQbHW1
Urd9jcxZIouu1dp7ayAhVFhNAxtdfW4HF8AJxBPgkBjUqOUh+BJSC+GSEBfE6v0TzRr6TAnxp92w
U3tkAeVy1EDNe4qgmDP24DEVnj3xoAnMg1CgQNODcWYBoQzG1H8LZtwoQAwBbTDbqrtvofPswsU/
S4Imroc8BA0l35kW3dPYCBkV1OZpSqxz5fOsFjI5VWVxSiY52sSxuW4WhdTykbW2xKnTt7+mQOB2
sxdU1qMBMmNrgS0W11t3uue+MXdiT1teEiFbFFVSHjzqc8EaptQScIN38WSI0kBcBFFot8upTbxp
U2HcQMkCzl5+yLK30dWjM/2XMgms0Y9ZFq/iv/gTXXjI1wv3Gy5QBA9eLGr10ukEA85OIHNsqUdI
xuahstoHWQm3wCFh2FJO1rmMvqTufqSCMnQyFgmo322HgaDVzI8bEP/8eFTMQlv3u4ItDm27072i
S+ejJKunqptyT6g1+5qxuLpcrIyL9VvYD6NN54A8vCie7sQ5wEl0wx2qnJSB5Q0Ua3hsZdGman/L
vibqzhJ5jNgXsGTCNTlxwDuZcXbxF5+VkJroKqApg5GUaS7++k6OECBieBwU8x4J1WuRtCf6AL+a
NcaNr5VvbH3D4AgpF2uxOrRd/UfcOTUbbilYJU0hy1i8WUISutivnLkgM7DVvkVdJZYdUUfErems
zby9FA2Dh4kB+aKiEtpcGJjgNIhHF4ZSYS4xcAOjNcp/xWRChd0ChncauTqKc6144MUGlpPlbEN7
9A34mc5QuvOzeOqHebHJB6Pqjqn+uyAsGRl+m2+eqlECxb08P0nJcZcO7DbRyMHtNeRmMXKaqJFf
Bt/+EbsGljRplSnMMWzI2+LkLoTqJDre+U7+PucYAaK2de4YgwTICIWQm6BfArjnc2S2Nx55cF7S
T714wQku3Iv7OCUm/gk8if10pFKRWN9pb/i9RUWN7Fxcu2jwuqK7txY5ctdJ2BVzWlhKvhEPhlDr
KrV/UBNEBeH0OgcTHVk8prtOA1i5nIvUtJFXcZocxUcdJPtRS+NnM2xgfZVMz8TvKshFPnQGWW71
4hkdyRDk3qDk7Vv5p5Ycjs70rMXSL/515QRUrjFhgsXOWJZBSSLPUer1Vyk+SoNcHcSKaYwp5udo
G8+y6vk6DceuQC4hfMw6C+eyVIibtfxNvJwFxsVZUWbkijHzqvXgIRvn+Xe5kFXcE8w6fm27Yrfr
ppT0YCf5oSF5Rs2T72VTOfzufEspOXUQLHy5ZPihLtjzpcThygYSsCxI6oxnlwrVH7XcRXpykjNd
OSUqMG/Z4PoviQYGmgmb9dIvSJmQ+oee4xNdXKBYrdFLnt6Xj0FfVkffVm72LHd/mYo5UXJu6Rqi
ZcUghlJTrOPioRd/vtgg00irOaDYCbFldti8+uUmcyaa4bneccLRv4M5eatSX7lFwzYYnf73FGWY
xf1IBkhqkxBB4MzsDaiUOOZhfExqcHmWnKbkkUyeiXCKsbwPYL5To401Z6QnAiAO27e5JdfPN2fg
szrhNyHizhFyc2yXN8Eh4KhAgGxKc1XcLFNCLqM08GiXJVaoTruYMymxVNdEt85iv8W5yLFfmDKw
gw/kaNWz9ljp0VPYqD+hbBzFMi7OzNYUIZonVwULJBtzYanZxgrnYxqzeic2nwJLbsA0UbqrDfo8
UlLeQ53Fw5HLzANK9kkTaOJiUh4rZuzsvESlIbleFTF7jEZUEVZXq3wOc8XYZEq0DXt+ctDR8smY
a4p6zLL7AyRZwKdoOEbq8p2kZRg0+uYWt9YDbSouDefV1O/8a7tIvqqk3Dlaj8uZAVVW5c0+pjU2
sxc3uQ8/MEWepCbYIXNtNtdwXF1fG2p6zWG3VSBceRaQp7UJhclAV4C9pANvS6bMMDAy1ey+xCtC
k0+1zGwD6/UuLSvfY3D8IY060Wsqnf7c2uU2uwDBR3983x/WmLHfLKPeGbmaHXo0MF0FGiiRktzr
6iOGtCNHLpY7G84mk9JrUCC+lgi7D8lHjzMiquuYzI2gDbaxxuslmUa3VvSuW1eTO8dEiMVEYy+o
YJegkOpYIRUz8+Sg1vSA065nZo0JqpOSgOYukmvNDo72FEP6ANlxswPT2sdz/Q0p0UcAAL9kaKJj
GNirZGogGMHCMyx7M0cQunOtkPYqT6Lr5zjZWtAeRNnbLg2paE7KU18sDKukvGsyhxwMtbQ3RAh0
g9yefcLsCBuCxFka93hMMg7+dJfGvFXdlgMGSbssk+F4scMx3Cn7qq6y9TRLB5NsmFUfag+8D0Hz
00b5Z1jzlvTKqB+1Qb9rx+qVGDR5A0AvYMzMX0o6MEVDKoSkSoWXh8MdHSYa1p32M09oDBNymzVp
rPa+JXtZo6CzQ6lqdlbHMJpb22RYabkypJEvOOQpULv9iKA1C8uY/da4M3X7oTFKC+/wBOeZ+Xjb
Dy9Vk51yYojRG6Dib1TptbQCaF1GOW5qfIkEExJu6lQfTgBVurZy5E0ptd6MQlpdAoOruEt3jaOS
OclYiqkbLQcN3clQhE/OBOIKli7rVqjeJTnIYk0LEfgSltNWcG8syXTtsYQDsJznGD99BFZwz0gc
NSAwaTdvsgesa1+4TtekAs27OqmPtR1GGwdVMg6ehT/YpM/V2PWcF+Jx5bfHMANdbnQO42YjcNN2
GwMXB5QTc87eaLGe7MJ6+b4q0pYZyTaO+9bjm0lgJ2KGvD68eeOQvnHYMGAn188SfdZ5ANJSF686
Ix0PnR78e5yfkvOgBV8gEvNTGWvIB+3xaA2N89ypH06lfRmjo3lAp/8A1VXPEQY7dfbDyzNK4/no
Y46EGHoGx0VrC/j5urU5e6OPR2TAwSVh3I7aaE8YEb/fUp1tboUPBDfuAOrgO7CIqq0UIhxRlznA
U6bnTqmtTYveMQfOtNfLGFQMDuehhl0+VUp/VkBDDHiSklgh3zNEiA/H9WSV+utID+eY90tfqGFE
ArBvchs//nRSiVCxrLUPljZcu5mU8IgqCkEIR46h+MhKFW5oRRtPThgsh8VPYo0ploZuT28sPo5V
z8eIJgKvJwyW0rK2cdqE32HDzlXRai2ngiLLUTMGNubHRD4Vmq0h5zQ2dDHUTWN0z/5Izl9jglbC
VL6B5uSfbHpEemhV+8Eqn2jFbTUd6a1pYFLLfNXEYBwG284emnNMj15qtOlgWlmLJozJvUy340BK
IRYankIWNzQWybGJZBI9eZa9zOlR8RhciNIJSmS5Gd7Q5WRkVfqvMeB/fY7/FnwXd7/q7kZADT8L
PJdRELb/8o9/334Xl4/su/nfy3f936/65+/5++Wjb7+r/+eXnB+8x3/9gn/6kfziv/5g64/245/+
YZO3DMzuu+96un03Xdr+B4dx+cr/7n/8H9/ip/wX/EmMBP9JO778/L++b7kI//4/CQWAJvXPBErx
LX8hKNW/GSYOChuBuQlGQEUk/4ugVMy/2TpCWBnMpMaRfBGY5/TY4EzqIChlTdEdXdGhZOAI+AtA
qVt/w9+gyBY2AJZwtoX/HwClBpTxXyT8qg7KAduYzsHTVlThA/lPJvtyDqy5r3nG1ISmQO1TQAY+
iGXOspdSkR8Jv6a1kahoS8vatbJUvWTmsA4QrYdYAC+aMkge9jJm2wXMVkjHjxh1zNPQ9a/1BDMB
QzZNjnG2l7AIlEjYUxH82SikpxZZU2kT+AJjhlKuuKKGgo3dE/pGY10+EJuxlds2eiR8m9Zg5aiA
lFKCrcbIJrgRtmNY9sXes6rZBp84nFLGnSbz8iNxdLTxWlIW80oj3hgz0WrgxLNJzQ4EvYp5ihjc
B0u+zPjOt5G+BJ70hHVqEzoT0lsn57sl3RWuQEV7RrmlzcB4pp4Yl9rJcZrLHWHmz4mf3+scJQJe
RWC9OsxzAoHrKsDtlJH+PioAlFQF6zJfvTE4waAeM9ZFy0JS2356jsrqFAS0IodgCjk1I9obJeXB
gBk8Je1bEHdfqTz9BFqBaDDbUHudSY/Y5UXsDVlxpnl46xYJQDgeq0UV1zN6SG37OYiLp7Kx9o7V
0WbBDzKFCGBTZEpTTWlRJhCbpzt14jgS+YQPxuMr4MpbnaK+AayBzqL6HFv7hmWx1JVLXVFdRyir
XeiLEDD8fuMrhHhzIDDZFcY8uSGlv6o6BrQ88IbymfzdmtrOv/Z28ViboMwC6y2e6Osb1Kpu4cPF
Mfp806UMzc1cek/82dz1WflQRtEhIlWJc0OYuzOaEqNQzHMlSQeIGg9JmDKzm0ZS0pFUMcCWSBDM
wHR3JifqpGu3maHqa4AAE/o+OBFZbm7rakQ7zn0dUNfv1LwqV2Tx4ZnpEITUnZ+RxhQQ9tA9GjAJ
nvWa0wHiGUrK+yhQHsgWa6hASLSnSLZ6ND7MB1Es2YOCYzDb6PAUZ44WxySnsxUEDlSUfgQwqTP6
qdFk4kowojWk4ae0wv4cG23k9cHw6UeANoMKKgONTDYUBzd3h4olwf872BvVpk3EwIf2cVautSjM
uFR8ENhooPZr1zei42TjbCh8CF5ZQ/+kUs6RxLlGSdLK68bspKepjGWOAxBzROqZwn63Y8h5pFgt
eBLNQ7zveCbs7lWkmjef6AhO07ZHmgQ+hSR5QkFXbqOsDtzRJt687fjzB4jKtCAixzNjnpbJ5Cig
Osn99Du0TKLqI2nL4frLLgpsg3F9zTNmaZPFbjUrDqBIrdxqif7alCOSbjLo+iri2IsLNd+EeooV
oRy9WCef0uRLQFmC94GCsTJMIrtjma1cb8u3KuaYCiWbDpZCMlOAiTToObqkCzE2Qp4Vjk/DnHz1
9JQW7lvnGvbEm2AP4Bd67knif9hWsVDz4clMqvk9NcuATf3IQ7ta8yqorDSIWVX0+ZqkofRQCQIJ
anXLUk5ecfZSFy3TtZoog+x1BHlLT2mZkaXYmtDI7xRQEjtimwBUN386i6yBjoScg6NaH8rQjJz2
4GRFEQE3qqXhAOXzdHF4w21Es1aaQ3Re1Qi2TAvXCScuRiZpukVKWxLKoafDpg2Tk6bmd8rcy0wc
+qs2j7Y7EXYGnAyLRxQi5HFavA+E4eqOn5wtixBFrQKEUJ8r3B7cEAC503RQI3Qt2ZQ/cJhorZgi
Hf+Di2oSOXHHI1uh2tuauEwGwkHcSM/oNBL4i6MmWduwctEeOWQMjtXFwd0KosVZRwqCRjKhQZIz
GifpIeVsnduXXGHZH8gZ8vNLMrzLqA3XlcboHjMdSbXJPUdVdcnxQLAVwikvNfuWTFF4rRo72ZWo
OdA3SUtsREeOmSwfijwpDz2/rEKIRzOP6JiUoCE5eovBO0FZu2dePPEvdwMup11pJJ/arEN45J2M
MG6t86R5RALIM13UsF+x4tz5905wU+MY47vMaq6F8bqyepKc6pemrgngVE4jznEiPvIIcmSBoCka
XFIdLkaR38Gd9L2gA1JhzaTC5UXiexqtQoAi0PmQSm4DbhXHRApc1s/UkCvyjRLy1gcGwqF6BQuE
fdU/jbOMrEvvUTQXc30pSyQd7KqEiCrJupeqQ8X/ToMN7QDRh5dk8TWU7XOsD19StM6IIgZ3E9ZM
Y+D/BaXNthuEV7sAND/TmiEdR6UZTTNOzq2tMSroOScDD44GzinlWSIlJ1nLVsjCH1aq13TxtpKj
axT7xDDZCK7sHvtdiLE+69ApK0HSsc0lKbsb8dN8/hrRBS3IQWPR6JdSXN4MRvTZkj6mNqSp1GbI
8BsgCQeDDcKHFIcDgvOcdKAdtIXHBrE7DvdmlROsii6EQIPWJCA5jPRvMAn9iiaRyTHYoINZfxCr
AdKQQMUkMNEjK6ZnZRkPFvI3v5VStyz7ba9JMpMzOdkCdieLCCNHX/SSa4CCWREUxFIyBRezsatj
PbygOccCYT+x1CIiq/hdaQ/xP6WV7OI4x3El03OazbxeKzy+ZsJq3EQDnYWc5UB3bJqPMNfCkpTh
KJss1/EJWJOIr1wllGbrpF+0RO38o04p/esNGy06tQSjjcHpah0TSD9G+B70GqJqYjYQKYlWgTwU
TMe+8ot1Q/Is6GudvAak7bbCWZnE5yVi1z7YMgP3UVYe67j5ilS/cQMiAogeitw+9euL1Y+PyM+U
FZ9dc2nyFS7JPmll4D13vrrRLpBzAK5F84/wW34vejp5dVI2d9FcHQjbXScNMRJyU352EW1yqy4W
uffwJx+k2JUmpH8hb34tj19yZTiYBZTpmhlMG9lD8aEEFt2VkDldWspblG7kuo0JL9B8CWo4YlKq
ZkRYFKiG7MIGCleSstYWQDyxeDV5cJFwZWklQud2XQMloqNiXEtikgh3QUmeTcOZOM2X1GEINcsG
p8cKZ1HYGI+TRgCq0t2FefyRSFzU58nJYi7ttJ5Vk8g/lbwmpX23nPqr7xFt+xb2jZ6WAsJW5vFz
o2yzKP6jRiiDBqcNPVRnkKUUXmoCbi2YE+jAybInt0hD31IFhKhVJsf8cPgk2weulGodRx/aXhcT
vSxdZlN/GlGOuFIWMAVoZnlVVQ1b2uQ6RJNuk4g9ilQWtbDytepoxca07qsUDGzIfuPQtsyTZNMg
t6q1SF7B08JuSaVnN38aXr93ViCOkeGz79wgxa4U7X20X8gY5NJeKXNjWV+p4XvVPbb6OZw+y+xs
GNcivfsT63/i9MMOX4f6bsZYorFsRFhdFTdnR2pLCjrU4Hr10VPmFFjlYvWzDJ5LK3SBmQ3pF7E+
g3KViVaHF5J5ioqLArUxPcARBXE+I68aUKPy4NDRKMi5kQPTHWvrjuy4raRhFQtQLiW32geoSQpF
UWrnNK0vsLx21mDsw6RHC/cqleRZKpcYdjA/IxnQfdIoA0mK2C/hzgOpQttL6w2xfE/KqNwDswFk
3pL+ZcUf7YTxRaEtocboh4lmxaFpKu9avx39LX77uGPhUt4lgiWd5p4wQ5cAEdh2f2z5XDk95qRr
dRu0ktp+vOtQX/XVVYY3yyyByLvJaxlXWtlTTo6rjrw25XjiZN4sv/Rk/9WoiEwpvHGnvHZAQxUk
5y6VUBm0LjTiXa1ehrpBXr+PSSKslu0Bo1f2ZHWExCv6xrZe8wFLFl4f5NZV+SPPBEaNCBcIFkb0
uXFI1bDY6Clv0ryDYdUcYe/RNaOF3qj7vJ330UxRQZEXmjMxatwYeswxYypTuoti6p/pobqpswuN
54fU3QpkVLeOP0v0sWqyaQfQbPT+TozaU4xQuH0CBGouSn3V8kDnt+iR6cN3+xJvTz+wMj35zgaT
M1WfxoTaXNfOir+yddElcf13E7n1jTxcSpW0IzLogOO0bDY0SIuycAHa3+ev6rRhHjhIG8e/BsrZ
THZTRCGXb4sZn8uulz6Ueh3KF6BttnqgOV41XrwfzGNiLD3yfc+a3WzsjLxXa48tc1U89ylF5Blr
HjsnKsktxw+6vokrj7civA7TWSMLKWI6FR+y4bQAlvT8gDRjSVvLufhEG5wpCBoS0cZjZB778SX7
4GHB/dY/GeUjS2udesTNkjVZJYiBdmW4JjWE/f3eTw5p6C+lYkDsSeoBKM+TU9dw0lvTGLXnq5we
EHbEjLfUbc02zai1+sJ+bOnfMexUXCDMziZaSetQuuLVljo3IPbhRv2ItyqbaXy5wbzB0lCbt1kl
vWwzIi4jxKU+VR/qwQbb9JDe9VdsjPUbC2tkrBo23NZFb4G/iEUCAK5vH4ksNYxdVbuB5aFsdiBP
yy59MVj8rLzgyliu0Sz521jlaq31e6wVQ8XIdXL1cTM6Z6vaMXyzLCK3d2Z+RFFFjmRieFOMqHQz
JWSBHmLi6HiSBpIg8JhYLFWcX6p5l1WfQ/GFv+JaRLu8Qsy86u9AP+pPBlnOOVSRbiPVu77ZGGhn
8Q5CK1ZP1nDMnAeZdDp+WSAHxH4RcXComj/MDYeBOK+vkh2btcO+j9IHgsVXSf4zcL/I8In3c/MK
9G2VqQeeOsbEOsoNf94l6YO6pAIy6F+1tKx5vVbdewODvuJs5PH88YqG7SvPGTYGuNAYL0ZiF9Z6
dvTzO1LfmQN7En+a/DjMe3jaXbYmZDqq3Hh8yC5NvSJRbMLj1pHjdtcQ3miADeBAuMXqn/H/fAvj
2rkanxFOCnNlkwe7Qt6FG8egk7umSU4Jn9cbS0F6tK61GwjhWmOBfwv8DaMaGwUZe/+HH5wNhai2
TSHv7fZGbmC2drI3dGgUf+Q80AfV7tLxEjxDIqw/MeFXthvzgFlri74uQ9SQBuyG5GM26NTejdJh
Iq6LOUn3wXuOLdJGStgQRHeF+DrXOwYBU7RHz2aODD1g4pyjCcLltU88uDy4TPPPNrvZxqGOsTRf
a+VEvE6VQ+yjybni+F1R97zSOol+WDuK54wKv/ZkCleFg8wmiPcVYxuoxCr8t7VE1jvLC3c/2gfN
ycwvxIROH5O6XaA0gI/p5TKmZex7b9Ddbr0k8CJHXs2ZR5HhGAzq3OLCR+Pemo0nGRtFXVemN4zU
JSezOw3FtiiP0PfcksdeeqJRT1ONwpXOLD5O2SHR9B51aJigj9i22l3Gx14m/AcHKw8jkg9uXFIe
0UFYHoH2m+QWjAxe18C2c8aezc6nPCLxAyENvnHpoeRPPPm44wnQls6kFtEMZuRjNWjJPDvfmuoh
0Q4zmMH62bH3vO5me1KVMz68hOyAjVMg7KWrfhykm8JaHUY3np8qNpljYVqnKh0fHO1ZVR9taz2S
00a/e988L4J4da0lJzwWMvtBuG1IBwTImOFVPrFD8JLSh0gYo9O8JuIlWddvsnlJ3ivNS6dnQkgL
6j9GY0zrydlAYYN69CGrgClvO7aVaTODFqpp6EmbJcb5pSgYorKkspbhOgYhszZ2WnPkn9IHK7z2
xHITy+e7DXtMFK8zxctgJQJ4Hw6kdIEPDdFu5IsYO9V3vBqTeqwMwvx482gakWTqsq4N7+oP6hkm
SGq7Lvpz1l7Dq6O4NU0tSl5XkVxeKSqJUl5zTjA42Vq03b9avGjxQ40jtNjgrKOdlEgrtIrtC4TK
lY5WLKcE3GEpJgMVvSuQvwSwHeDx5bNL0hWnBVVRo+zZuacGdfUXfqu43zaNx+XNgJ3ZK49dN7yP
w7ta9uRim2nbAT2NXmxZeKd0394l6t7GWIeC9DIZaydxtWqTbZBBoY9sKVOkl4qMdv+qyjs47Ez8
wuAY6z99AwLtkKUYajyH0GDlngRxzG5U6BS76zL4jPQtr9kSXCblV240A97Gf2DvgdwIyJRGMGdw
ejchOaZrqz2gG5KLI5uvxPZnHR3/jJu5arj0+zhcS/GpeYmTUzHz3z1Accvo/MWX79FW8BJuunmf
7x2M2sVlOVaa89kwd06LQ2nVE22vbeE7y8pe6vBPsnySr/o0sXiTMMsp6ZNXsWQsXTi4dT0zJrDW
08rN+GLaR71ylUeuxVjvG7SM8ZMyMbzELLp8IIWZeP+nwGC25OnQRlt1yY7VWnNWgfZYJHuf/lYN
bGqr+sgVduzeQ/+kSF4UnEkElpmvEU0577oausKWggZg/pL5rvMGAGL04Dc52RmiCQ2U0lPx5Rl7
o1wjvRitcwfzkkaO/qQ07h9aftrMud9NP9lzcfi3PnW9y9KTsjrR/8rc8ZQ+0oVhdeK9YaPlDaFC
UJRPzWT8OFyC6VyqN6pYHG8PUnAy+Dt6EV26zY2dEntj92IG+z+1zWHT7a/hABOE1l9LlztMrmmx
742raZ9KfVe9y8FDM5LjRjTEE7BIpXkI+eXJddaeVALmaTeweNE53UzawTaPtGMo1z6V6jxaO9O5
UF4taBQ02ZTSw44XJ+qvJfvAd8BKjM2PFVXZd+fS098pTyRest7VuxO3l2FXcKyNUzwftXYXaOec
w6NKKPMl41ROU7M8Fvoh1PUNp8qSllZwQhOtcJVT4BkPUrmmsVkBosm3xvTSUxu1h0naZKa34AZT
zmOc2iDsbriilrMbOUb6LPVLCVWTfMOClzERx99DB26XwYPCLkq2D1/GfoJyHWWcsYo+YjgUoPmV
laI8G85ZY1SouTzHOGhhC7Rs/IcuBzm30xneP+vymYKEOnbReTSvVLZ8FX+Y7MYOXROPJONkQNjN
UANnPs2s5X6XCraa1aKbv6jPOj3YUw/FZM3jVn9SdI5giKqoK6kgIdvyzgzKgdLRoW2W0hOfGxkv
fg3cBnO6fkVp49NwQuyRPuaiIrGbW/Qx4T9ruXc3f9/d9HwdYQl6Bo+HDtUFncXjYX5Y5ZpKUCaa
MllNT8jMjtMBggE9OvbEGJnoxfqcIz6LT2Ix3U8D4dE6BVmTMW5hqb1QMnLIKLZliUhKxY6K3fEo
1QwGrJGT4P9h7zx2Y2fWLPsqjZrzNsmIYJCDmqR3Usq7CSHzi957Pn0tXoP66xYaXXfYQE91cKRU
ihnxmb3XfrA4Q2arouT1dgE0QlQiZP8Mm6yotq4sjiiE137UHAUJfUBA24haqyYx1nC3vGOId5rO
uxfMu3KLwJipSW/ytOS4v7Pj5hhkfr2iQey8ZS7czMdSkcdpyGfqr2BeW8eGFhh/1Q3y7fJNDI/+
fExm1FJ7tM0PpGNbP+lbjkAUScoNqdPRC7bnOdlRPOXu3qaqRb6bLCdGZmwp8GnDbcLV3uLoIX73
0VFTo1MJU8zmy5OJyZsKm3ckBFIrdypMj6JDQsBn0aczsXFxI4kihJWzZp2LTUO6eH3tqxvvkdAk
XpLrb1N7M5V35HysYxtyhlhYw4+6fy2YN6rZPmjgPwBBbRmdR3B7VfeMZnj3IsS3N2L6x1cS3LLW
PyyA06l2cMCcpxLA+dWdHmakQoZ/PzfvNesJ8ybmiQo3JM8aDFLQILqAOUGyZsyhmF5VrXEqXB+M
UILtBRmMYpdBNssRAw76HlTIjdFfCIm49TH+S7bqiCbWsLArd9uN77GJhnRVrPVkfXXe7TDopwrq
Gnl8yNYoI691eqkoNECCUKhGwro3+xDLLR8fM9o8Rrd+SSSSm5y6an4aEV5oyz+r+exFxLkWsH2n
+BJU8dUCX9ir7qLG+kGkyMGw7HJYj1kJGCPDeLBG2EgtEOyKW0zMiESD8cEk55zU5o2ndXuE2jI0
yI6QqcS4IQWpcIx16iQpt2KcLLT83a9vNcDixocW5w4OJf8Bh+7LZDMJU8p488L3NvVBAkyecTHR
PbIHuyEhqV6x7WiJF0WRGuckULVpr05j6yzoaQdmTHZTzkMCDYyKZrDxOzqxXWKhi3/tUuidVxqf
zo/HWQsausW5FtE2WaBXo/GnhC/e191d0TUHIw6fiaLO1xPJ9NDBPgLJpZ7k5jkWmr6Q0Owu4MSp
PoBU0wxNKD0IhjlWzC8Z8y/lj5OdC9xwhniOoxJpRzijd0fqsmPttGXAp84z8XiYYaF/FVPJjif6
o1f4jxIVPyfIvpC0hNwldgTPI3t07IBc1l/kV884NMtQEMjR3bTdmxLZXdeNa3xSYm0zmcQBYe87
T99ZRWPdStvcUyfCHgpzY9ehv1rLOV7EK2xbW2DDZeYwXISRsjadLlhJn/aThBSfjGOKqAR3seqd
dFuFd0QreVvdRwgOwdWuM+L2Qo/b2h1ziB3fQ+YgV+OdYEnW/YbFT1hH6r4JrWgjcoeFLkThVZM8
p4KKqY0KlEIDcBCVHOZKY2guxXpCcN0SWMu+dAB3imimtwxrnSyuxSINi9Wcus9xyQS1Qv8OlpXq
WlPBkkkt96aK9lg7zNp70IMH7mae6K2zYy+1Q9UVvnphQ6wYyyP6xGmi06ozqvH+1Nnxq6ULzmvD
zLDllsMC0k82diYAeknzSTUwJEWnJNul+nb23kuhvrPWHCEI05Ft6yS+eIK5t8FijgApRqB5PKyl
Lz6sRP2R5kSN14zdWdqUH3MkuUKITma3W/DxsrtDVfb3Qoagpn3JMJelqwGFB8veKhH2lwraQxZj
d1sUrKvEclBlK00cHfPsPER6lXd4HHpm1W6T7dIwebFE8Rw57naARbhilo5kFBEoT0BHK4cBpSo8
pn0FSuokq2EqcGMwLC0J5DpVZDDy0PI4D+7L4NIteDUfs6pT74MbHn1hfpkR1cRk0FYiwEta8EuG
QijKgmdHpBkBP25sgnywnoM7x0jJWBoTao2enYHNxDYkz25lxubZVVCW+ghVqd+OTyrxmQ1n009a
p6Qst8kJIaG9Syw9bQKd/SQpmBU9Akmzm3CHugfNWoF0NeuYEeSugfQ8bZ/J1XGpF306GetNu4qk
FxYwO0tvp3a8ZF1rbxpYKLthGC9q+d31WH+Q9bLVdcxdvDhDEfDCfAJB0qnHMRO7wOOyL/C64TKO
Nl1bQTDU9i3hQL9dRfdOnDA3M1tlcqQJYNBYowLeLJStXBiIEzhQoK2HazVnH43xbJPKwSH360TQ
n0PCs8wCMyAgKEXdSgcWpIJtAwktU/A01pTJdXzF7wIfIHCOFqvzrWzIIsRTuSKUsdylQ3/nptN1
7BkyJZpBLxd3lGr3IO6tKH0xcoeEZC/c+6AoAO3wknCVbIUXHwE9ZOfWmr6mONoPKgv5zcxb1QeM
UqbkVjfjr9TcHK0E7Ng1DwoaT62heExWVGHxy96ciEEBK334PS+tvZVkeFLyUeqXCSdJyEJ/lQyM
mvgUrmCmZBtszgQla3cnujs/lUQ9h8scSEdnuWwxs2l69UlxMarszY9hNNdzCESpoLL2bgofX5ki
5XjTjzxCTo1KeUijS+4mzHfIcG0TsO993Sy5phQWITLUDaxhdp47J2czFMKVU3o5tS0McGZZPwPh
3LcmaWhj8mhAJaC1Z7ArOihUQrmcqoTOxRV3oO0M19l3GMcO+cvcqvIUTPlLg1lwdBnTdLLYxZiA
hXSC7TAxONKWees6LDQwBcIWKZi8K4Kwq5m2uSZaIwrtR8MzPlqKV3yLpk9J0EXilBAGBpJOvqB+
ug7CesfC9ql0RuBQc0AGzHBSbnuh1sKV8aU02dSK11oxAa5DsTUqcm3d0Y33Wf4uNDEB5Zh/dBgT
iDboTkPc3NU5EyoCnog1LZ/DRP18umb+YdUTWyrrPQ/JRPASj2u2TF5HEssgVSUbciZgiFCokWNB
u5XQbDskXZlTrw7jvT+hUrQqL6ZYeorMPL0MUfvGFTJvDVF8Zb33HNiVcerqm7AF9WcWNoNrkBYQ
Gtk2S4W81/XCo7Vo1L2MlBqvz9EKRnrrTR+drcGWCIa4Ct0yud3tRrkZgkXYkoWVHGE2fiHfVgeW
t0U0FttiqL8nn5CJSPb00PEje8j7YQq+NbLODfsTa1ORJlaTqriaW40xXszfWdi7y1J7k4Vpd7Rk
8FJbiYV7zGcaJHNgmgn5AkiT11mPzdqON0nITRrM3AGTqy6eKr/HwQeNhvDJrphjZUF/S8JSt8/5
+EiMEEcNiqaO6uoO6vvdbBNzYvNDlbAN6IZ0O13na57fVdBMGN4K6xDRJ2W126/cGZV1p8dDvyDI
/QxVL0GmLKcCRjN3le2bdPLOh58b970AKlKXr/gR/kBSsUS0sbBAV+WmaIerpFpXoh7XM2sex0L5
k7ZsPar0EfUMI5IEQVPv6c9slHKDs42x3kToeGGuXMLrdizdL6mpfwblo0LgN6nWvWYdSD5esnEs
hdEMqiWjLhFjGCVA3nHHJ49YItZf9tcQWoBwuvwTtoqzbQoG1c00bN0Zb3zTMMttMlKfNKfbCDZz
W+YTiKA+f0m1KQ62qp9k1Qe70Shu5wjfkFF9m3nSb7nmhzWawVdZS4LKHFYlFvkf6MG7c5Z5l4or
Db17bayGIR9QPZj6r71rbkbeJp41vICQK9HAJUtkb+D++kH6MFfjRdcuohMdYgpqMW6HzdnSsl4l
c7csett53Yd6L5k0pyxehAo+0vwnc9ZZOmbHoMLHAKrEqKpxa6clykDjRSfMLE07n7lqubZrpVrS
xhx3n2TcX3GzjztGf8FItl2awzaMljgX/P4t5F9KI2Sv6ZfsHFCikBSCiGAQ08KzY4pPl77XNqxo
O858dkWy6KQC4pPqdNgFQ15ClX/zrIosnDH4KQUERCeAKWoGkjw/hn2GQVNzUa4VbOaEakngT/Ld
7m6JFWIX8ian1NqyGKWzlP6rWzq31YIRNWOE7N6zmzNurdv2S917XUcnQ2TCHCqD9eHV1RMzUrvY
zpirHMeMsdwehIIA1I/teyJzXoWP2Ttm/degZD5o/MJTybxJ1M/92FxI3n1PIn0dnHBhOvxU2Lbx
ZhUpdPecaWwlmZQEqge0XkQ71Ac4Wqs34VJNzom9mArfStWj52FpWjG+RX9WMobz9RazPyyMOECR
bdPdSh2ghKoccFZrjD9ICmpS61spboq8y9fCZFSgiM+jSsRmHb4P85sV9+UW68mVQxLzyLmws/tg
MlnwacX+vzUbil5xrNRyxRdmSohkss7QU67bCPtUT+Wa5A2YpcBjxDnPT3M9XpLRa8FL0TzHkfwY
HTKaIiBbZlie8wI5di8A/hUJbMdOPGJd3mezo1dNxqy/i6rHaWyey0yfQpuWrSV+J8nsZie3qQBO
4uaFuZVG+eqO2dpGWsUDkc2cI9O9H5jOsXS7jTJZrtSVe66wE7FombZGwTCoHOmgh4FmwgNJ5Yxi
L6x808dxfNs3HndVWG8zgzWMQpCNqbu+uAMGUq0NGAvSOWQWAhnQ7e2mqRe0i/b3yIBz9k4eW5qs
bM4Kc9SibdJbQ89/OFmTnwDJk5FBFKpRp5+Ycb2NGCrsKj7erV7tTItwJT+ra7R5vNfgHAzcuQrc
0mg0ZOv4l64Pq6vjpLQVogsZQ4TdeeUjNKQ/G+Ozie0iMbU+J23+IIv5qIym3EoymnAhYKse0qUP
v2msmQlr0H8iPCzXaFjHQ9iBDBWD0a4JTiyBubF8GBJ9CUIGdCgM7mQX5zeEKl1cL7tNIrM5eXmE
IMuBi60KtW9R4RpVGJyqjlWb63wjwA5O6YB9PJ7cs4WzehMqLz6oyackmOdHLxu83RhQcIcc6etS
jGuUt82hF5W3DkbZnoqOQZsNJ+0h9Oi14jAyT0jSuvQ5KEmBlSOM6UjN6cFx+20PQvsQMMoohlI+
OBJcHrJj8JK92OQ6N25EMHk712MskUb0P6rhQHFNdTAFus7CRjYVz0mKnNjGF6ivPrmFNyzC9zoZ
pmu5PN8Vx1JdAHnlvIYCsKRpm35Ms2ULLA/8CNDa9Y5EBntN8yhAn10MIWfGr5iM4sQiXKfJR8IS
rI+htJPbsql+W398QKBJfOnAtRSrjADTkrCDKC0cPDrssayKaPhmOaxsx+qYOEEkcxgiu2a97c1m
OoJRw8tuesdc10fOyursECEUdJNa5y7aw1KXlDqpTrBUu59YWwk/Izp6F5VoAYegWRdxBKTBIjjE
nYf+ou3+gD+H/sTImAgO1Q3KbAwQZlscRZ98uoDKj4mVQT4GemAa4dowh+lYFD5IyJlVZFKD/ipi
VBjkpAAibS4a3tkQD+mxWPqxfpHgTq1AyFp9GCPCh4nwcfSJE/WI7VuHbAg3xRCa26TBfxs13kj+
UI7laHIR8KakuhG3Pm6dSOKrZnyQae8Eyr39xKayrwZ/73SG8+mQJy1yW34K5AhZjWascSJYkmWc
ncsA41zAnK8nZ+7cL1FHtejYXzNeSrOJLTKQdKEZ8fZ8h0PaZATvzS5fi8TTNJr9Y5SPB3T6VK0p
khc+x796Ynve6F8bRfpBtgCah5hg0/bLMbxXL2NOmNruhK5aPPWV+B6Q0SakaJfS1Gc1BifOSIms
OjrxJqIvqAp3VbnDU5077R4B1hXkO1Mq4rt0O7zVBEpjkwMkmUkNExb+cEKtgtYIq14N1dRPppU1
ss6TYv513NwDTzkmzBspnIqu+A19WsSJQw9uzVFGxqts4JvWKAm3wYgnreX1VloSSWaj/++97tDW
Q3CMypOg9l8LEqOJMZoZFjAQi0YmDbk8lSXLvHSA7BlRuoeOJmybF+zP83CNwfrQLNXfTci/wSVj
zhGPFPgheT9J3C2NjJlvmhzaesJO22QEEjT2yTOYNAeD4e0J4jjTINfAds9aRuRpZdl4aD02JPEI
3Mi3QnY7xGWswRtHGyACrNCRCrcJ8g221o5X9FcX/LswWazWABAiz2e2kfs8jip9bfz0AFsiNrt4
k2YDgCGsh2uvT+9mcB9EmqtXh1kFEhmM+1OysUJuboe9mN82/iFyPpW5vGkFCTsFzh8z68CPmumx
2Q4VcDQD3PO69psriXrTNd2TYrTDR72XmrnplEbGljgOkhdNW68L6jSG/dDCS2yClxRydtWJB89D
MWmQ9HeojPIYuKDOpKF5+pCeJTmabhIAjlBIt5r14OyShKwqTPvYFuetk7k2gXyujeDPQ2dMKJgK
ajQoA2gYcyD6ua1IuG4RwPjOOJ/y4I+uCbIXLrO9Ra7sSufOoj2E1KToU+20UIc0ZB+pc7rS2OGZ
1cM91sGnPJoDwJn9Pd8albBl4440mlfu/eCpY0rua5qMDqJ24O/xC8B6TllWpiO7URyKM7sMMz+b
pp/uy4ZDojWjYz31+SO8ZmwI+Z0uDZ52BJ6G7t68Ok1Yrgfhtpds8YAz9CtLNq9DyLw8QeRIG1fK
zRy3gJRACa78WqLwL5HAYRygNrQR+RgkvcmAcToSkl6E7xHR45uiNj7DjsfU7EsfOJN85jiYyrml
1TDFtrIpJl24MXuUICprHOQi3BJ+ROGgyG91oqjb9Hp4iMMAPIs2H8qKRr2NxrNRNgDhENTl6dgQ
GYRBHrvQocHC2RYTMNsie6i1Lxk/Il4lDPBVZ9a0Z3VgPhu96dzIkDeMSKB574hsusxsAeYow+5B
JtyOfLzmmLpsFUIP0wv6b/9v4Up/t1z9fy8YzrIgKvJ/+7vd6/jz7/9mSQxU//vPXrP/4gW7dOMf
2VfR1cF/+09/fDbtv/+b8xdlu4SmmDbWLS3o8P/hBlN/0UIqMCOeZwttOib/8nc3mDL/Qr6KJ7Xn
aGV7hLP+px/M+wuUAL6Xpz1YUJb7L/nBlPpnO5hFvoxUwgF4TgIs0UrYxf5kB5tKFQai40EF6NlC
xEMzZLd89rKA/rWqzpGdFIe4GLaw95hsWcVCT3gdS/KWY860bVbS8cqw35KaYHDMSJIMBFElfv0a
WlmM9JNZX0PEKGvrtGLY7t8y3WQta2KLKlhZGnMMl81O8UsQ+pK0mxmmAVUJEi0liDzyx/ea1UdV
mj8BnOh1HS4aGKTa+PorViGuin5zs6b2mQ9u0pJMC9luVQkWp9L9skhDiGzLPvqDf1+C/XdCEgpV
sPCqoua5WaboPYpnw8jHtYJGIDs06ql/pztAItDKNl1hX6kq3z0d3Uapd6TzxzOuDpgGbsbcOQGT
zK+t72xxdfVwXXsTwnbw3jU4zaeMrpwCJxfMh2aEc9lCfoxyxBSFAXpJOSus+BvXQMGRB1ylfQYo
n4qHOw3p+FiiPy4L/WONeNTdgIWxnkMEea38CjjQqUJN75AYxVc3VDg/REK0az0wz1HFQ5CgthW/
adTtCrN+8ibzKxRy2MPaPSZ2ci9Gg/4fUlIFxbwj9ZkZSMQlE8LCmBu20m0T/KQdAswuBJFnDsDX
a8aKMpuemRZc0vgWzz0ji1y+pWgRoixEAVCRORs0MSCNX63NL6xRqxDRS19DzImqJ61osXNreGpG
5wVaCJM9WPKEbPXEXQYpq01+0aFxFr5De0ms+af28ytl+6GmfIlovglr2ToCtluBYZANgvuJgcn/
8boC63AZluSMPdHV/dDsmevOHKqdZYLNl/UnKzjeHk2IQMC94JYdjAKDZz6z5+Emr5GBUCvIB9eU
LRaxVu4yunsHs/UFdDKw/hZUVFTilIPslptE8LiUBNyPyG0YYu5qajo8BYQE22aMja1exBF4i2dt
bZ3GQuCW3JsGi5Q3O6vz3dzOL5YrjENIChTI8HBXy2MweKx6scNN5APhhX/oRotV6Yj8o6XVy5k/
E0K5t71+kVEN+7morVXQI6apJYAX1OSqrF/EZJOQ04eQOL/zcrrX9nCIvOpZxBN1EbLOtEHSB73w
xemKJ7NHZ5aRM1UN3gWY6EMa9i82enN3kLjT6qehvCyGdpl8I3K31oT6Bbt5vEQWYifbJz9A2s5N
nzevbo/9JatePLvdpCH70ciYDhFIEZZxgGHgiL0qgz+TacittKvHxqpYLDT9TbvsQkPKnXwEemw1
X3nJgEBTlpfUNmp52bGbIu7FpmN2qDa86h1X0n4UTMXC2xRFjl8xg4T48i0YI2xhEHOnu+0HgXEn
3p4NcXmfic2YApTiWPqwBjc4QgM3O3Ut+o6/RlrmnvVV9xHTBUCRIxhWI8ifFTlKWMAX/2u1n7r4
swBUjGtBfedpyNrGG2FG2lz9kwbWDnXgKpP6rbZzfOFJcqOK3j4znzi2c2StJcJhsiTfggGFcDCi
i5JLHSklhMr0M7aQVM9x+Bo25E+nbtxsvbp7TwoTECNlEoKGOOvvCAXcKaPqkTuzsu6BLXSGwTky
zZdJ2uQ4VxFvUBRgKMO0Jwd5Q4UTXklySw6xRhNR8fyRdXxuPQSS1JUIPkfF5zhljIo5px6Pw+xY
fDF7M24iPg6M4i1r2fpv+nD4bQcrXXuDtFaeUz228zihd/dRslCslcEp8A20dBpt+Tgesz6+G+vO
WOMOghs5OPZtnbWI4wpErM0JVs9951jIfPh7FGTebdrylw3XwatyvYaGAOHIQBvbux+Nqd5BjX9x
71x8Hd0XIxPhdpifGoQgvJkTV03jl84qEhJqotRbQRm+an0wKmaCsr7GwDfTEq2KRlOHIWlXFcvc
GOjDZW3UO36WU/fuMezAFlWO+Zh7wJv6iLxlvzBfrXoRowW3gNtWImPTbsA5sRrdHF34y70HL4yQ
7pVLEsMqNP2HNuRAtuZP0uGfLKuzKf/ImMD5gPspTuH9DRi1QEmugNHtOIF8Us76vZNUfx1TmTRv
5a5QIKr9iFGEYSXZ2o2K7pZD2aC2jy4yWZDgVn30caqVEyHl7cwq2cBmCUt78U92Ec4AItxLhIg2
OUUQ8/ITZInhVmTaPQmRsVQ13QN6eGRmblEzvUGz0qCbxLSYXtl5ouCnOtng4jkrYiNWvUnRLOKb
2uyG9eRWp04g/7bLMN8EQbbu7303ugNIFZP3UL4DE3uNQ5ZrMGOCfRWkR7v0frkKblmFoSUunvwM
PUWUL5y81EKkInsbRtZnkDdXJ0KeJhCTvBSpf+6M7k75/s8cu/dtYpOQ0+0jslC4wOK3oBpCrgUE
3FE3P2uMTlTrxwHheUrRgvGEm1QT5qlK8R010gIunm8Do8Umq7qH2XQyVrfzme0rWtLx6o16X3Fq
LWk0v0WKxspNa2COWHdZjEdqb2v/O9YGJsakX2Qsn0VngTBux+AQh78qCN5wkW7i3nkJDMHOWvR4
uBESeaR2LIGfo4cEBSjTu+d3ON9M3W1jZ3hIO/tvkXb/Urn+P6Ay/I/oDv+PoBtsYiv/z9X66o80
ACP751J9+Q//qNSlKVwymImT/BuC4W/UBnAOUlqO55m2a1qKvMn/rNOtvxCWKYUHH1aYDJT5Zv/g
NlCne0J7Wpg2vj7Tk/8Kt2GJ9P1z7qLpaSoNSUSSq6hu7H9KJjQlA5Mqo95g25yvs1DfJo3aDnX6
BAPo5MXyUaWqXjej+r+k+ool9vO//WTHcm3JSW/SK/zX/gA/cDHELvx+enqkIHPyFBvxkq26t+bf
UpjHNGsJGAs3cSFfWKy9mv302cn5OoKuXHmn7ARwxF+RpXbyxHC3QFrOzZ1LCq7b3ML+PchqOAYd
/liEhKIJaWXd/G5k8funP/TfO9f/lXfZXRHlbUPfRnf0T7+KZXuSXkxYjlL8qf/aCv2p1emmwHdM
n03oLL3FNUC67KizdUeuQtzXBHp03hd1jFw3usd2Dji8cXJj3xTiHXP810DoFf5+D29MYa/XOg2c
g/CTt7hHRtWQ1UShQUnplxbfFzGhZ0Q3BjSdtSjdA4ROzOW+/gx8TNRNZm2lSM+RcP4IPMEXmMuu
uiHBW04WniClYUdWDcqzlnHkZA4fvReC+Yy3jht8DjlzNKdmWGxk9oXambiyX/Gm8vvBzL+ldhcf
uIf9TSFdX7zsieQFty37PrkkZGVUhwaBLWZmsOM0zp0/3BWOcZ47Gb9Eok6uxGJcu+ZrbDnvWZmx
g25IijGW01roR7fLXaSsxa3gOOfjdqxSXEp5wCQ9qZh49vU7OpsY73R0NzxIwbK/YaAMsoD6hkuj
WW6Ppk9vdIfTRAI5UKV5JtOZ7NmMOydZbh+ScxhLU1ECNUNw1AbLY485u634+xGQcIr+epNxpYnl
biMFCWkSt51n59GOmD8WYdyE3XInpn6PA5drkjfjqJZ70+ECZcZlHLzlTg1sbldjuWdlJlHAcvUG
JXVdFWO5SWxW38v9nHJRG8uNXbFw3gAPfJuW27ykuabsn3BEIUcsoy9VIUf1RPDoLbUAVNgEkwtw
qZDCd6kXljzoOkMGpZDgBgHhektpQYmB4oWR/FJ1EK70GC11iF4qkrncsr3eCeblFyujaZtdXJdB
6J1FrWm3eta78QiWoaPYkUvV4zqsBSePxZJsQSNYVQz2cF1TKVEw5UvllLkEraTFJaWkShL3fQqM
D2CSa7OX5VbFDQGlajqU6hc6urtRS33WU6hBnb6XFG5Kl3tj7A6mkYhbIdjxefnMC2jTu46yD0Eo
FGAR3jYUhBmFIVf3plsqRZ+Sscxcqkt7MclpxMwtYJClvpxMSSLVNfWLt3GpP5vxyIqYRL5pxbwQ
01qvKVs7PIPWeJ4MVhtEUPSYVmbq2qYOr0Hl3Eww0lZ6KmAaWKjoZwpin8K4XyrkKCe0pzYpxcTE
osM3d20+9ndIVp0MWKmysMNRbi91d7BU4BOleLTU5APFOdI5iVad5XuGGt3C5jRp8y1o8RvmubU2
KfFRx9gwLZObaqn+B1G8FZa+jktfMCoXbNzSK2RL15As7cPSRzhAF5AK5O8p8BHpnNFxkD/joecr
LPZkNSE1rbmw6KoLaeH1OoQVc+CGWtMUFMDHgBcMGYKjCgk4lO5hXzj1I6sMhjWoqGNAzStVyJ0o
Opojz0BiZyg6WT4dCexv5ub0PgUsQH0ueucihMMO1eOBNWt0FZ05nVE33HbC6TB2EvmU+Sed+79z
QHrbKJFIU+egEyAppg8hYHSojjYwz/ciEOludFqwHRgvh1Go3eyjr4DlRfAUI40M5QzYvZL2A01x
5EePwaKEEOjq/Lxmm2EMdz6TTk1wHWwrQXgiZDQU7DwZM3pD291aE9JdV7bseqOnoQAP45TiaSp9
FrNFucGIj8/PqlcMgp1Xi2CD8afA0V4aSJHpQbBsZS2Zs013BWf/JYT/DglF3JsBzWagfKicjk9w
1kmm86toUUfWMbP20LhXUf9luLP9sMwewpiPdew/R5I/MFU1rGu4g7uyJmDdKZ9rA+tY2+dX5Gs3
0QA4oHXGe1PCDc3ebC1x3nrhQMJHsRMVb1VZ4hDwCbJep0Zo0esnbwOGcfJzkfZr6z6ZilelCxvj
G6maXk6A6bluEc4boTxXz1bJw1UsngDvJYOsiP6t+CQfkptjGUf0yC4zfs6lk1hq24ywL187xdpy
n8suG9eOImPVCR06UeulSyGe+TFCGmusyKdT8b6cgSMmogRMpohVwyKbl+QDp5VFu0z1UbfTIS38
Q5+W7xCANmCSjUt9zmfm0GgE69WQm4h+q99GpNdqAkkRRGpFwA51gsweKiAV6ey/d0YqDqoj1DaJ
gADkc7FLXON3iLy3mFMD7sb8mJN1c8zKQuwJfpjxUjNRa2yq6gZPz8jn0J394lT5ZUzCBCO+qnsH
MP3ema4B6k+zQcjksWtxI7Rg39m5oc0XGNW9pl1nRf9RZMV49MbwHkiWu5/d6DL5tt6acB9W7nCq
sxsj1DjeuhjUVRW9jma4nATo0crB38WMxXSy4PGy9IHB2cAHilQsFxR6aIivCL1nXOB30YuOnbvY
feKqXDOVWkdpf8yTkBQvOn7GpxiZS1kunChO2EHvg1oaq8YVdzF/QVm5zr1s4K04BGwwryvYXCUT
YmsZGzgRSUTOmukkC1grXcMjVLAd2oriTo39CGaaFSCqenZoqNZdbXy1oUcEwAQFxMdg3oz6kZSK
cJNlObZmtJo91EBCicxy2ig82w58sY09QGeaIdJnbs9gNwiOVTHek+yIJT8rnkNn8eFP34mt52Na
c99zt912VT/dRCMrpHpIQGqHR2gSbwTMfFrxpejN9gZo2EdgWnf1yLmS6PB2BqHMlHgeF8H7N3M4
iHhmyPAS/lIjOv/WzuKL0QxHEiCNXSgt7NR5+2vQFBodsoMN+Fs0jeCBDu7A/KMvcCg3cdje9MGe
XN5uGm4rt6sfcdE/+yYszMxaChc7qQ4DuKD1NBNSlaf66qiSGjecbmKR0RouGsuGXGs3eLKF9wiK
EVFbWJLNB/2Is4wQgxYRLhvk2VdfAxoNlkDQI9Q1g6g2jO23pUdstDb5ZQExBmGOJ0Ek+QdeBY0S
BoXzMHgpHmsLfWVfPixUNmdA3lEnEfML49PtMj6Wmg3kfDQDUCwNau51DE+IRzV5UGrYliMm+d6O
bpcXY7s+sCZc2cp86ZV97bzxtW6BK1SFru7qSFDKEN1C+ggECu0KG5lxvq4nYoE1N+S+cbjHTPEY
Fe4MXYGxxRQySRfmeGqQcXgQTvbpFCYH0wfahrRvLDskd/iMmJsTiBeis0J1B02575K3cUicx7ra
RwaFD5aJYVeOtXqEa0eYwRjbuCXcx5iZMnI4P9iABDkSw+jsKLZfGyL8dvXcci9Y1VMo7fLQlWN8
42RFgEB8Ds+298PSk7Wfh91mHgBXRo7sCDDsxLbm1ayI3pjBOf0HdWe2HKuyXdEv4gaQkMBr9Y1K
JWmrfyHU0kPSJN3Xe7Cv7bgORzjsRz+cfWI3UpUoyFy51pxjBhxEzBaNWuyTZj9Ha88SagUj2UFD
Zn/byVA8TeFv28t2X1Y9xlxEtQcq1N6Yo8tUu/o00yk3OvCmThPBQhlbIkpztXmk4rUe2a6PNr3F
vQ2t5GbO4WGU7vyoHWG8eEijEs9pXx2ngB6XBu1ukro5cMlwA2aywW8doAgMOUqBLM5Av6ixIETR
yJ/joHwr1bxIf1+6OA1ugfeLrcWrhUH0GegZ7HhYf6VuGhzQhzYw+ZlNiEL9ZHXf3ZEFU5+NTF6M
zL5nv5tfaxKpq9lcGsnwnvsgACMWSbmWHRjAyhwZXzr5GUAPz5UZt1sCnw9lONINwk9kasun7iOn
2jHrjwUqxAlP+8e8EtRAYvhjYYBUdjXtSPWz1pGmvyUYPUHYlJzHAi4gznS2Jm/YI2CYE9g1aSiJ
DU4EhvgW8ZIeTqllv1e+vUtmnTDhjjwM6369SjiCMx0H+DXmtNEd2lXGvMhGtP01DcCVVRpp8rn9
V+GwOqm609Tz6bWo4jOHvNyI6Fumr+B03XOZow0TNO1j0yw2DnK3y99fGByTiehiCQoHnMSDKe/6
DINul4GDAvXgtFN1keOb07XT1osQwyfJITCrp3zqaLbJzj+7Msk4hMwoO6xXk4PDjqB0ftbZeGwU
xKXGcXdZMCF6gBOtAAHTIXeK+8mS9FajEV8rr1M15B+MKXvBwGAcT7dJa7tq6lvXDJ/GKpIkfzdP
LdMpQEdf4xjbR8+4idA3Ah2QX0bOthMZZA2YPb402EYzq3wD6BedBNCibyNwrVUD5mSt5yQ49UOz
pKh4ryKIyp0aZjK6h4YhYHItOAKghHZ2IxK2VLsg8YIsXfHwqHL2d3YKpiTVOtgaGVbAOlw8kEjL
BkxLVRjcVU1skzer2edtdYavK0glB63YmvObDuPfaqJKrobkh3NcxzJOqVA1RFHk/bioxpfGZoB4
tyWesi5yXHZjbayFo27THHnk1IX9TnejRUE563Pme/2eLAKItZpHPyJ+CLGeOmdJabyaY1zvPQMk
NdLj5tjFMcJYELfHpElgDS6+FUfq7pwCbNsSFCpxvPRM/Eum+Rww1a22FC79Dx8c5U7LDFSHGWB8
6fFZ9ZxMGLtRSk2WB3G5wp3Qv7SBuLN5JjFMxHd9lCyERyp7FIG7QkwcYLvm1ghA19cGXcbo04rO
jo+qPIcI2zvBizUlX85sZofKcnbz5D1rckOO9VetajZsYzKPbIM8wmBs57C7M4IqptdbnDkTl1jG
owVz7uFaqFdFB7mn7o+5CSZjKnu512KF7pmsorz7yvjgbR1T8fWPwmm9KyVeIm191pPBoNiultEB
TYZJ3CE3+kD4CMfOrVGsoQD5k/XHgXYv5+tgNXjTynXn287EwdB1S8lGwFldHYYuNveFzm+c2vsW
NrpeUVB5uOi8Yfy409ZRJtGc83HsyWQ24t68zXpJEA8qG5LlJ7GXbfCIBSs6u4miMd8prPApXv8q
UHv2n4W/kZ+LHEcPKniAXQlxvvju3op9LNmIer/8Y7FlSexh2Tj8YdDBJJg9O268k/KkealgNWIH
3Qj0l2va6cS7WK9+DxgbLinHLL92Dj1eANDz1PFRke6NPHz9qw4ksgRHfpogvO+WUFEMyJbVnmbg
0ucQXwoLKRP2/CdC+k/EFGebphbowjmq+iWelm5yuEIK14BHKUkB3Rz8ruRUWF6zemR7yELaAdYl
bFGrVPYfmMv+urLTXzc0Hi2yoWgU8sy5AUmqfBT9TXI029hEphV5+2QMFFC5FORn016LDl3kDFiq
sxAQaquPnuJcDKeiRoZrxxXmuqiRIJI6POfKOsR15Z7Rnu3qAfFlKmR/dAvmUjjOKP1z/VglffSo
xm7Pv2nqQd/5jUHuIb7GtS6YbjMGbc9//xGt8QVkrEkiEIyl415BQylbhHq2cVvN2TpijsYYrtA7
BQwQ901wl0UFUQZp5m9V5z16TRCcdedtTEybd3ZhBcfWyfZO1DzrZMRd+PeX0HnuFOwS5aBhN0go
Fg4pwhk+xGHwr7O96PbtvN/lvUUuiAklE0vbMezrnyFzHtFsYBUNXGJH/JrUZVAoJmPwdbw4BCAF
VXra2i5GrTpILpQvYusb1asSPPwuboTVVLXNday6mynVN3MwcvCGVTC39pscuosbg9EIZC9xRrON
Z3BRlnqnwmKJEBPDIIdkb4OqC/ceEr8NgS9RVt91jfytdPzkji1aeYk7jhYp5aC403NNtFdkPrTl
OVWasGPP+c4U+KkC34tILpFJT69ChrkyjbHYhO10KIlg2BBDwQexVBIfXrhYr3nCkTKh4oXoitma
s2VXm9up5UC2hARGlmPufLyf2yjhChWDtcPxKPZOMCBrl8pbFbGxmekT5hDp1k6ehOekYu/qKw9J
K0Gg66H3jC3Z4VAtSoAbrnkIiEDCqJJBrOD46ihgHQSpvClMReu4aDpm6ox1zOmTv1HrZGjzrbcE
fU6jhSCKRyQp9KcxUSbocgD3VTzaCTP9sXRhrtQZ2odWMJyHk4enHwpHEG3zafygz8+DR22iGuAt
gd08uH395Vju0lPF0I/qA11a/YU2d480pT83o3nIDQOLTYWsG5SP2xI6JxpObp4RF2e46ohiBJ0J
1/4uFWmzwrpFadauCgJ8ua5IJTP06Bt6Hnc56Vg0OAmr3noLYSHq0FXXQ1ttz9aICoAUzdwmynLU
PMYON09jmQb4KnoPKOo/GnCteZ5JFv/wYSY5YoeMDi2k66xYB6+BCPFU4AEA55XcxTMBwynKCjVM
zLVSb9MifpBuIZ79MfiFvPmJY8CQb6moKct0+D6MFsgCZdnreGI1tOnnFL27iksgfM1ykRtg0Qgx
SDNRvb6vaMARIoFAtACdVae+f8ms7gA21MHDTEeyhLMHUAW7EJg3WrWpOnSixHadFdtEsWdImW1d
ieBbmGnFzWWfB6KvqtAqOcR413lJ2A4KsZEACFunrm98iIbxrI3TWD1NxM6fIHIi7QjjTU3UciSJ
3bNc4wFLaLgSjJnl6KNbSju8in1HWDhS91j0RDshy1Z1TVxeP2LaJWaKEcnag7o2Jy18s+ei4uw3
tnWzQ128L8ab2fVpyEQHkUTJvTaLh96riGHMIgSzfn8m8awbx89hIH2HCOBLX4EWElkxHYRjHczB
eZf0xvLYZQGLMrgMyMwpbNH7ib7f5ENCY4X3q1DxcyiJHlGsJob6ZHiPVjUdr15EgpeP8S3LZ3vt
JHOMOlE8I8ymHAlWDtFfmRdVW7J4buucoTmFZFq4N1UJtSTAtWPHpNi38kUVAVaHlpJS1OE+z2/E
DgiiuZN0etd5k12GrMG74vlIv5PXPLe8oxwNHmxBukQbo8Qio9Ni0Unrq9flf2qGriQDZveO9PN7
8o5vjcYk6cL9smp9m6blXYtP1ii9bRsHQFYKSlhHH0IIUSqeDHwr31C2pz2uh5Eo7/TUmBKGk4Ef
OLM4/0OE5AAVg/udK1YQO3eILXDj9RQhq6Ji9LqJoCou1dC2QJ5C/aWtYu8bNqsALu+Aww87ukPQ
p+zvhrkNVp7IvHVmDBi+5LgJRu6tKqU9lI3p0naN5F7WTAL63COcCGkO7SQjxiObnCvLXYIs0dDB
vYW9kJDqtzbCoaUVAzrAleqgWhC8nkfNXUmJs6QA6VL4EhCATTFoeuA5YRRXsiSgNMDSLELcWLR6
ybjS/cpxLrLmCEgqPOVusjgb+dc81i68CyghErPMTUAhmObJRZVYwqqq+EwI392x0b0EaO44vBAZ
W8bltO57LN1R6e5rhQkPhvQ9W94nLj0Y4UzOZ/Ar/iGbzfLGTLisRqwfGjEDP2JnapwXM+Ega4qW
VaB0fhs5E4+YJXvufZpNEVuDnzJ5Qod3BJT50iGtXrlW6q1GR+OSopvuObrc+NH0x/PIcAlrlrs2
eZjmNlkz4GNpLGaxNZ3q4NEOKAOUUBX38jrweohNUftSYmGliOTjw4LO7NYiruXQ4LtZZ0PEiMVd
JB4WAjezBDbQ6OukGqC6Y7xGRvMm7eJXEIbRNMxx5JBuLY/DwSJBm6MCcp7bvwSD9ayxxDLzccEv
NNeWo1nZdS9TxiCROE3Y6jPTmmh8pIV0kNo7Wgw51nbo4GmAD5/laBoCbLLSrZ4y7RKVK779GMMb
Trhhn7nmXbocLqpWD+jTn625mE6jMW8Dt0cqwk3tkmvSLVLiKLPWNDiNU2Q075ZHmndCqNt6LIBb
tpjbK6fXuw6sxsVf4wZjzwPBTYb95GA1LLrXWVnTUZvmMZzd4YDV6C1MhLrR/IGNb578mnLJwEO3
Znd31YjLMRmsDKlW+tkgv95YHgZZhxbxZF8y15tOIh2Ocwo+wfeQ4fQYshE/gz6pauN9QhId841O
CWFzJjy5TsNTJDkbFr0n9643fEpv6M+jM64wp2n6IZGmvIifjMyCKFlusRz/NspCUVU6BzHw0sUY
3RpZz7ilwhFXwLi2PPMxS1kVHRrhhRGs2AvbnfbHa9QxFwnJECSXxwGXg/UduTwXOqFvt9K4gdlT
6Q/x3DLe8mCB+kwRwUZOle+fO/o8bC85zdhtrNLnfiQed47lTmXRq1Gr4OqVWAR6l/FilKYX7Sww
DOVS+Zj2VsbjI5FuD2kDHi3xqgdYxg9JT60PyWMTpPOjPSLcQ4bCfKKXn6FjrQ36IryJ6qlKR7kS
XPQN++lvKb27KeQIF5UjF4qT/RBxAIlDvCFZQLQ98bX7IYOHhSn7Xk1iGwYcN8ZKdscZy5NuqxsI
o8Z6YP62cnOCAKYi3wQBopNEFjUxJ4V1mqgu0ogHBqvIsGka8WnX9dNgLb2FEk7GDFmWr5OnGSw9
WtTTPKXiwGDhLsbKnZHKuhoWn3sR5egWdW8f3ACyVJeccXIACMsBKS7h16q+UcUivfVoxw1im8wT
Hr1Gna2uc6HH0MdsOu8QwmOkoZUR4+uS0F1ksbmpDHsEbJWePVgOVuvGe+mNd8FQPgVZGa+MUIyw
vSa8nP6uy7OYAvtQjNMDozzScnx932NBwq/4RBzjp1lRa8gRBFcgUxqh8F9VHmYb9PT+hsSFAl0m
MRLkQhkoG3qNFdJoywfu48/Ej361vg0qfoI0BrJXgYiq6nDEtOUZq7KuzqrOncuETwIS34LBdZtv
jzzKVYeoQXeCD9avHuBYmH53Z+Ps287l8GLOo9o0PUxlkQ2r8dIUg1p1wfDc1/DEDMO71zkX3yMr
u7LtxxzohJ/Te8km+Voj6mSYmm9ndyr2E+5HomepGQoMuWsrS5/zuY+PZQDDamwgK80RyXSM2nfJ
ore0l04JezvsDOLDIpKOOE0yz/ZccfRGuTA/M2TWqXWbW8Y1eN1lNhOfJR9si3MDG0jGc8+JagL/
0BI437bPPg4YM+UNZRqxgdmN740x/UFSztiUVIYXmEC0bixKMsN/cKo4uR1N5wRLkaxiTMoruoOE
vkI4WyWqfL2fI5OKq7eYpU3js1kBF5+TZu+O8C5DBXizMZ76Ftelg0UWPht2OFJxHrqxu+rS+qiX
XfuvmuT/pKz6X8mm/hfyq/8nyqrFuPA/KKug2Xw0/zUTZ/mKf0qrbJ90G8RTvu+5RM6YKKj+XVtl
/0N4luX6bhD4eCMs+Z/aKsf5h2150vFc4jsY0gmUR/+hrbL+YTuccejKOwAiaJD/X7RVvKt/VTjx
nQLTFOTrBKawHc9ZFFD/IgviOdOl3dPsKaV4983gIUsE0hOv+6ca77/kKP2rAomAn//2UoKfyKdM
dlybabpcFEr/8lI1ogqlh4FueeuRMLEr9QDOl24GxQ7DS/WVFOOvxii7zs3yZwBWVmS49dLU5bkK
6jujSS9xIpeVx/LWVmG9RDPJG2ODBic5dkFHDQoD3FAYGazrJGdqzBRUxd8NGASwbJnVywKbc4Sb
yaWXZtLFamlzrthHFh4VXmUy7xjiY83zRlzJjXgZq3uy4DCCVz7ItxoLPCFzBRuvMO+nzj0rg6UB
2MNRYlfnHevvBD03gmxnp/KlLcyEvpXiS/R0YgOBk60EjugqQx5oGxxaG6FToYCA26F8yj1kVqUm
bDqX1uNgR9OxFsNrWff7xKd7OoTuOasB5XX5eOyUPFQ6e1Om+5uF7rUN0H6mwFxZM19LHzyWiyuY
Ix4wnNEyjmXqQLyvzBudTg+E2X2IqDgNxrn1KVjDIoDzIpOraWVPsCyVDSFC3fbz8GkvcxBhMj+H
mlmzYG0mZG///Aoygi45VWKxvKmGcOYNopH3uIIQSRO9IDkDggy4H7Mhor2BViM+Bm92YJgeCyNd
yuf8XeWBsZIUVYiNkgXFalXFT+DgGgsN867rCzzwSb/q5fg6MNvaR8n81sTS2lR59dVA+YGNvglI
Btn0DaF7roTOLAOxZxIWIz8ibHOL4XdjDJmxYdyTrdt4WE7jTGWUhXyYLiyHtlUcVCjCjPClSaFh
FgibgLJRaIFX5UUCSjRIhNP0ZATdKxmciNR7eB/AKYbdcuBU6Uk1zF9qJm/YXYZfqzPgKBdLjgEo
vpSAwIZNluNxvNJG99ksGF9wfytRiWHjIVQTRbPFzs8fM3mj0Q3CsYS8VA0hTNbc2wft/FSnnJI7
A1pCN9/KRMZrxLon0ioYAUHgQaoGH7mmqZlac4/EJaClnZxsyYkubbLv1gTDeucUJT07fmu3y5nE
fVKKRJqAgofhU3nDpzhSuUMsVu51mhAX6LJkhzeYfEZjcvRIh1otQp4W5mZTvvZB9NTy4dhdfmTA
QKLnBMk137sxcLIWUxIZU+av1/i3Vt3+ul77h4wHFygJk59URTUjADQISJoC3AnbKI5PDn9Iv4E3
4FR/HNl9VyMPdlb6JxNo/NoGS8ItsVfQnHAY0Vau6J72g/vc1aANWyO7r3XNYQXdF/5tzs/tbdnX
pN1xKix6jOA0nHGdY3KcLeyXI2pmdDAwLFVOFDhGEjxYdcyAny7zaRge3K7fiYF8EKSwVPr0a6Zm
+GgmmCdgWqajMblgjDyFycT8tWDg5gHhYOZi8MpSYp1kGP7YMJVWYlCUzMYWVv4foI4X0B1MwSVn
yxEIRxiWYPItYHbtp99bFMPJekqHZq+98p41777q1VE45hmLWWGnVMxMmzkuh0BBxXVwJarUPyF6
yWBBCIh2viel+q7Xe90EJGRSlqmBsy6t/MhAMjQl4Qhuk7Bggn3x7Lj7KHL27ZhQStbELUpOB0MZ
fAFhEmvoWRh8ovqPNXgdk618J+uJuzRlAiQTzjUF8+PcgkpVGniFdKmdzTCqc2eQYssA+hCWA2A5
HYvNVIdwbS8FqkscRE27QvtYHubwoklC9yMCl8J3V+hTkrt3oIE5T9zrsX5xtADU2j+VMZh91e0H
a9qS/7c1e30OzX7XWduWrkwzY5Hvos0g5MYN9V1WhR+Jp05kKe4morKUGb5hD6buBRRuyp1pjp91
V/YbukEHrONnk2lx4AcvdbxQsxBMLP4bwKci0iu78I1t55pARKLAXHvAPK25ZrXhQBLAWdnSg7uW
rP0svfFZ0/0cfDa8tPcQm5BJE8+KzM78ZKTik1QgcxNP+zgwDkJTxTPBvkwN4OGKdjcJy0RtdZFg
BBBdsB6TMp9g/tD0peZHesB7yAOcqIgLIYOBw1tuftHL23SZZazjtgbY9d0ayLmG2vj2ZxZCTjBX
qsueaYdhpocJcrXZCqY8rnVbmTiZUBV+271/irPgveg+zCk/x+AX/OEgspFaEo8Y2BuSDRhzde1B
GBFW+lHdyrD8RgxKDz24Q332BtTruTbGh3poXu1+fokUfgSIocJ767tAoJJiI1F7iPiNsl+gsHW+
Js+Gia9OXmyqcigVw/cw25t+rjbSs58awViIt46MhuPcJcmMh7mrALZYn9hL7vP4aWzEKQn0tQnc
m7Ly7+MADnnMfyiJ6MfcxU59ae0SBTk9odSGqOHk3xDNNnNdXjIZPjTzrV3nt60TPOSlxEnuPsfN
fEdcRqVGWrruLgFwJn+TQZ3+dmRRZL1ZuvvT27epBxyY/sPKq7pXe3YRDDUA3d1tKaNznLT7BTDV
uGrv6OSGANeP2nM/yGvnYzdpc4/7tqsPE6rRVvo7BryPpQ19IovAsDjDs/aZ2872R6ujmxRXF2Zx
utmz9VzOr1Vpvxtj+SNGUiUKZEp1iPGfln2D/z1NpteigVMIBmznx9jO0gygkXzshkPQWA9Ct3dG
bDwOjrr3vVtOhY9Y8D79VGNGyRih0BDzSnNT1A7jwplQYTyVZmnds12C83B20HZu7FB9uSX9GVkF
n/DDbr5Rs93HtM1XDsSnNIWUOb93tnmR9rAc0Wjy9umW0f879L3vOIxvTNf4kRl9iRnTaOg79zZF
UD8RmRJlE6jSyUEklW8n33tKSmli0kFKDfA+VsUhLxGz5mSVtY+VMoGumbAjRxufopKX0opeg8j5
cAx1PzcodQbAjrNhQDgon6IiegtNlsExKM+5pXYjfGcwU+ckai+eH18BNpAYJ1+a+L6I3vsS4BQf
H4mkfwIvOietr9apBLmrXtXk7eNofBsw8SVYNjfUe69Op/feUo4IG5C+T2sSqnU0t/sFWZMFS9XX
6EUxe++LJ0w8Ty08bGmJfEWCIVLy5J3bHK5cif0KlQbeQpseJaAq4n/YwyBN+xfH9t6sGa4WHkca
fWfHZN7szHDnYCzbjUDw4mwqz9+UWj+MerpULjNxEgddeqhmH52ciRO6QG+ikhu0w2W271LjMbL9
S0REZDpH7Cp+QnXiPzD13RrFh6PDo+2MV9zJu8EXuzlqT8vjCa5jXRKvRc7lWhn9Fdsl2wFTLLjU
TS6fCnpfiL9v+3J888xoPyjjK4wtkJqVc+cMaq9pmC7/ZVQUhPxRjkxIi2ilSxciRrppDfc+bifI
sGiMWWmb8XVSe5uLabtgG7Lg1RrLdW+LuwEJuxlZuzEZNtmU3WmHcTaUZi+wHy26FKSpraVPEjbd
oTI1jpHpgYEf7vEA0Jaera950gDit6NHJIg93WICIdujJvYizMUbE7xD6FX3ft9BeUl2wSw2/rvD
GZ3kpduGANxqrp5Rai3CiNMgBKrEFu6EZOLoXht042Ge3uS08LyoubUHNBYQspV943Zku8lkO+Oy
bdxbsny3wgS6CXiNYQuhDPFWB9OpYQEM7YBW5qXNCKIxgerBSFqMD2LsTsv/bTldhxEW6DwwzoK/
qQvSHZpTX5mXYtZQyMQx9asbv/Euy5truH+12+1LC/o6PQ2jLU7Ln08KHi24+yI/FYl15zPtbkT/
vHwKPhWDkcV7AC/0taCnLeks0MkZsNpF/NgqQQQM8QZVyCx+hH8JFTOvdoiiDqHjgUYGwTwm9yM5
16ZNjigUCqkemmjYGjLb189JG516p6Pb7z0zXLzjltzVVCYRgRCWggXsNgQLQulFdFCD3PTH5Jvl
6RBscuQ2FhEXMk5vlu/S5u37NES/3FK2cvZ5rQ8trHaUKQcITCvpQ1sNq3Ue1aQXBOrTwx1TOwgo
G3nJKfea+iPbRfawmxAYzmhFQcwqFW8p87Z21F+HeDgPZrNeFHwNF93m7mqhwzGO2zldcmtnJ6ub
uJGKrejluqTeXF5z9shQWT7jYIi2fStZIjmAtYTvISPc4u67b/N5HwtGFTaf4DDvW7SVE7eNGAsi
MsQGSfHkEBDkVPe16g4Goy4MM+u8TG4a/DzUPccu/PbG6ugu4dH1QLG7QiqO9R9Z213H12Of2mWT
3sR1uZ3GAbWQR8zLIvjhFFz5t6BbnmMiFAJtHuJ4Iu8IbEFCIECrjhqJUG6ON3hgyeKoLohCwCkm
z/Q8YY2rozk6V23Lix1MGzAMiGmSowWm0Bn8lRbj2QBBMs6M9mgix527x5uwdQ2mds10s+R3QgFf
FGExcZ122l6qgJ3NsNckYJIRovZxUmwt7pyCeMxZGEcX4vwM23x87UiItro3BmpmQw9fbWz8IMWY
ECRTHpwMtLJn3LkYydBE78F2nbt4uFnuZ6AHW5N3GOgWsCGTzIpU8oRw3sbd0LvzG7rAEWNT0Ok2
uZc2Mt5g9I+FTSRCS9yaAcm9OmThcMlAGvnKe/AneZEsmB2eeLvxgBsPu1h7V7iqgRtsasRwrRHc
Q8BjV0zCjYfxG9IPsXjFvZ/kx96qjmU1nRh07EuGDFYujjSMaF96+1CLIyjtDUcJms5MWQgG6Dn9
OP24nU10ANxby3qG0wvUIHikEFFCile8+YQauprQ4GQe/DwuBN2aHdm6Bxu5XxH4uzIg6nAw8xdV
WZdpfpd9cSrj+BDjtVm+VexNh5E9eAI8tFxEkZl7RbYnkpqDFOohF885kqZlLawBsjdWd5qw3dgu
1nMnudBJuRdqfvUl+hHdnsOsewo7UmSHwnsa6Zu2kX9rt8ZDZ9h7B0Rdlftb8LE3nU+haDuiP5KK
y+ki4YGYIOuXzTlvnHdVBg+YoJ9LGjnoIqqfJphC0vOsG1fLb2do1lrVj5XDkD8v7H4zT0tFGyK5
aNPgiPLr/e/fedaE78uAxFwNJkPPR54u6EEzne6eHaEesKdJIHmbMPJfXAvHgT8IzK6/IMqgC/hw
hQqLEAhbQHjCyocupjEeSKN9JoWRq8D4b90GDzRofmeJubm8SaqUEZgPXt+aPXy8HKXWU2Kh2eCd
0ukN5ueyQpZbWR1MIubvqH9eUtdAxYeBTWTSgCxC1w5Rp73NJr7P2PfXhqyAwSGg0TObhYLX781A
vM8ZvADNFH3VmH+stvrFjsGLz9gV/8oNRW7/WB3H8ynBLq4RR2L7xQhXtyxtZvSA8+q+ba1fNRU/
M306whiNYjNWzBkmD0qi0X00cKVoCSUWX5uUBDyOHrkjftTjPRmYBzrwrpn8IAKBUVhJG2h9rNDC
zje4abaRxUIWVlN+dYvuvHym6FzYywRpuzafvzt4D5bMf6rU4Bmc6RnlkkEmoSRNzE8yN1yoHFF9
04+/da0JWOIDqQxJXGvMl7NeYJaBZqt740oNiLCRyxuB6gAElbySrR2il+StDp14dmK6/B7nt0G8
B1N/NT3ejZP9IBq/1gLkodZli+MKA3ic7iuzQ//HhQQgxyisCB8jZ1F6ssZHmjhCwezGtZLbIrs1
hanOaNOinVF9lGH7oFwkslkafXVybnYN8okyvUoKJhS8zF/wi/y0RncwzYwsKjYBmSYnOrrlYZT4
KKaB99JMfrIfSYSWSOKQxrPlMM8ZOSGokbOexw9Hl3A19PBgTY3V0aZPUYGzsGZOZFhOkq0xxDs5
TeHKBbW22N0tMkNxuAN0BxBMIwOTYbut0+iXJAaxMVnP115d3vfG05QZCM667BmFW3ky6kvFE7Sv
BCSyuUcynIWgQyNLvhpRzXi8QHqNTGWTxh+TSIBdLwBJlFk+maTqbGgi2bvm00/mr8UVuwnQyGOv
ENt0bzXxtBuy4tJJ3jbsCsbC9vhYyTsnkvXZDI1tkgvr3KDbphlaIoUPQDtOye80kyrdefdGQY3T
Bs7RIfByp8GehxEEPRMs9Hqo0u+awTKBQO4Tobz8yCPttzpKt7SGPyfXePfbHUG2QHriUK/95ZKa
pfGQLNMwqOcLhBLTB3XSZom/SoAIewRt0jrxTEAnCaEpy/m3saK1NGO9MXZt7T10Lr/Pzc7ezpov
HyI8dNGAGi3mEIj8jciSAg2i79Wv0lbeybqWGAIooQYiPHPIxsBWmR4JYEKjz+i8LymkavpqhREd
/360bUiunmsiViE9ZFPX6sdQ5Y+yyaipsIlYisvQpdFbIrR1FM1CdTez8PxX4DNPsGZGWpVg+E52
k36Z2dErqHPGiLV0WZUKG1sHD9OPcBoWfd95zZAB3gItRTID/5TwdKMhoNJs8wsoGTSi/qnPm/mK
Mc472Zq8QTf9KEqr3s+IaDYw3qAy9La55LlCyLFnqqb7OHbeXZema0MoveA5jpyEo9KSdrm8iu5Y
EapJvqeNOmS1ujUG3iMavIUGTjpCUl5koG5IXaBsQO+5DX/DVI3k/Fk9trn0DxpRbMqQQdbEb1+B
MZeH+quzUF/q2kI/SymR8M1Sl6WPGFTQf/z4AYhFos8h5rIPvauBT9cEfQmSgZvLsZbbo4pxxnW0
HOclELPzUJ33kqQcn15m3ulD3+dfUcMKZWUE9pL91PsmZCUFslw3my4ufrSpfkJn4EpoZIzZvEXa
RgPVaXZ27KNNq6D9JE55qDqw0PnSFZThH9ocbGQdp6JRZ/uB9Cmg3y5I+Fzs3U7cV3NKMhHpd9Uy
NploxwwwU2csFhv8lhJ50HKnttUJKyU0KGoHUY4/se9BlSb5Sgc9S5aIMGzk9MO6tGfzJ9Q+AGn6
d/GQi3Gsdn+smstUW/goa3RmTt//6XOfFY/HBwX37Zhnly4arl7lP7hQzvEy8NhJyS+FGO/5PLLd
DJqOajd65mxP3VHy2YcTUqFpjNStjRMwmOI9wQAWbM3+JaG3f2xaunQYZ71Y7MwCSPO/sXcmy40z
aXe+F+/hABJAAthypkhNFDXVBiFKqsQ8IzFcvR9URzh+2+GF9150dH9d9UkcAOQ7nPOcIfV+g1BQ
q03pTjajRwMz3pa111wxLpUJNKnG7QOw/Mg9CodARw9TLkno6A8451f+ROAeW6k2TpzPQINxmqKP
wfZDQjSJWF1cYXEZgco2K1gxOr7LPZMCBxot04z2Kw2rERzx1XL48d4Aagxhwb1fz9+d4PAOZfHb
VpDCagTdk8OFIhFx3tWT9z7n7H9GbSS7yqNkKRl/eQ72q9Tw37E77BLLPfbA0SE+Vb/OOD26Qjq0
bVzIwubr7zqTLNgqeuiN9ConolEllok+QFPQIdvaQmjeq1Q8jmwxCanIL7Nxc8sUDa5DGAx8iPHO
dc0E72FebrMe1aU5EJjWWVhd5iw5DP3VsBSs4Kh8dzqM581sfRg2ykqUGhi/Z9S0te4/Mj/EZ9mU
RLw07S0UyOYsVqaHnv1+VynzzEdknuPYe3eU/UI0zriBZR7v5xxuSGATRxRPkbeJFUO9hKjlHfJ6
MgMgy+cto9SBShgNSAqLth6fgyEPti2LuU28jEURbWLHiftnSyMkMFA9In/MtiKyFpdAJgGlw7Nq
ciIegWeT5pz+gHkkW9FO78s++zBnbT8V+dWbx5SJk9FsCsjjuIo4zKTnoMr7dr24P9sBspHBmajh
oyWiHd7B6ANdnQ2iaocwpkcgKcpvuw1b12HD3BIDQpE8O3F06sbWISdjgcq4/bhx+uEaGHI4UI99
5el078QsCVyBuK+u83ZNZ/Y2lhyeUdfoAxlHF4QLpLtqtEvRiL6Ngww/E3Atrh3ESWp4ToqyXkez
j5bXc799m75jJsfK0fLQaKZNuG8tDiQkn6N21inhzOgkay60Ue/IbJYINdWTcJ1HWTsfY4rWPQlI
PLEa+zrAtV4PFEvNbBLaVYPBj71DNYXxSTsszmRX3vEYaJMZdqz4o4QNVaC3dsNczUc4eXxFtGJD
9tppZmNT1R3zjMhEH7PV3u6+ktmyznbPKtEx5l0Y60UDzrYoDFDl4402spF9SFPYb02wi5hAeriY
dEqy29hyYAjXOBnQvSmL1Gs5Iru9qLmwcNTlVMucoGtBr1CG+KpJdl7uBEyJ4yd10DTUf4wsfpoq
TSFXRWq7qC512b26yOOOkX71UYuBszbf7ZZcM7pHnkLp/BGMBLLbvbMP24FgOIPoQyzAG8OF5SXY
DEWhu1BQv0IXwWofVMwIiE61m0FsI0ZzpDQhYp980uQyZLBNzQXRhmj56n4B0zJ4Shs6xgE7+9AQ
mycUcbQQHPZ0Pcsum6J0Zo46NBydsUHEbEcc7gTKTTMCX3etSfwpzyBtYkuJRtFvgHpXITBArxA2
6isEm6Ewox3K+I9wxuo8GOTzAcS+N9ill5ja2F/Xn2Yk7VPOb2MtwNVrVAqYE43ZnDbBfdKedVfO
ZwanYDg61NR96m6s/ieVNgz1ipBEn0uQi6k5wHD9IhuDoIYUU0/gQFR28y+ddP6+bsZ7jp7oUOXH
HhcW7nId0UgZ9tHO9XY0VbQhFgN0SSyOlTmTtOYznvRK9n+TQJoqUV0jmPqo3ITJMLaJNZJn9gSK
ZVRFNVAxRgWDv80aG9lc8DtbkGOzFDh4V9+IZyNhtFz2XMo42mJwgKZQLUl9EijHD63ZnTLRQmai
Wx/zv1bSfbKdJs+E020NDeGl6i21Y4dIk96Vtym4b4AqMHfG5YD35AkAfX9Wx7T1I/SC07mNKV1H
FZNwyDiwq8joCg33vfMra5OIu6HpzZ3tgJNUPdFJEhu3BkSZFvcNvd3WS8irQglXUvdsopRaASbI
MXCiS1M7EH4B2ZZR3j2PVXKDFD6tjAlBUyLtfalI+vNmDC+hT98xSlSuNvN2D0jiWpUiYDtd+Ksq
wOMDyfA9nl5CZAwbrOvzuoCajIkh3rMPvRh1MW6hWkpY+QeBkn3leKaznabR3iS1yY6SdHMiNe48
d3EQO1mHMHlCNU9nI5ZQ6KzyTr3UW4B6iNEj4mI6RLFGVZubxAWmgm/yPpyTi/Lsx8BDdNm3gG6R
SR7d2rtGGHO2QwqeISR4LK5KwOIO94I/NltEB9UmzMzFfpXdmWPWrGcBFsJU3wlS320iUZMF5RvH
qNwKAi5NcttaRXyhl7xPHa6a2Bi8t9oc3gUiMuK9iHKqCxxvaiCOM+8ApaCs/dR9bhwmTLhktdWb
gGfiOsVSmWgiV8Ie2CPzsfug1qdeUXyMfpPyzs2tNNMzN6B7pGd+8H32dKTJtZtqYXB5Jm1lhpcc
R+h8hlbMr8PUt859VW866V/rAoIdpBBW5VH3GMp8ONQKs09uxKwimvHUoqi1rAUj6rFDZKFwtqId
lIP27Iwto3ZoEpumIrivBYdt5+Zm8IqHgBkGyePOxknMVwFMfBV3tBhmw/+qo+YV6JrakxPDLncY
N6xY+Px87C5Vz09La44sB9U88A5MD2G6bXyUlOOiM08bNhrMk9pdlsA/zlwO+M50UR8pc9sYODJd
Njl7YTGexWpD4EbAiT6SZeA3NWslBxYO+PttI0ESd526kyFnBff5MuciPcoT/dI9owwv4EM0Yq/z
ArMGA7pNOD6xViM22Rvgx8eH0OiOyVgjqNPY4/0uYFTRUfKNafXpWuNT5uLjqhfRepu5qzwkesYD
hhBhLeO8s4sVJdw91tjnQGHTST0zOQv82GFbz6wlbYAhybpbquMyIXEj7CIMzGCKd/Bl2Kd22MPS
qfpDJAI+kii5hcySi2JuV8j0f0qE4NMi/64Z0/AFjkFL0zOWRHqXLmMKInBHxquxM9yjO30l9eI8
WEo/uJhWBvAHL25FnCoRqmrpe0vy31bmbHrrqbqPQQpcdGBchfRCJkesU/GyQsoPFOAbM0sPblKc
pWyvFM2wKP94jeQRND/4eGfWhZm+Z4QrjZmooMKUMZ0q4qNilpuq6n9jhXEgT8YvjdRIO1aN75nO
LjdIG4FRuLZ5KAbsvzZmEMfbYro0miAOu3W/I9t6SuZgT2XuZh+EVQHC7wUiGTJ3ll7mc6yBjXsV
qbUEFabrBiMb98bFRkK1yh2i7yQBMgGqrU09RqzwNaQcivV9Bq+U8e/0gvKZZZpGaqbxRocWudRZ
XBnMPfh3irJ4rJSB0F6laKio2nNwBgSpAxaYZsYLDkWQ15xSNR5z0w0eFTSFMtXBrtWOuSJb+9vp
oSIEk8BPnF77uTFIczSXoDkPPRaTtVXsaybJpJsXTkWCdHAyC9vb2Ebqr3tkA2vH9x9GHCQ6Mai2
lQtlyvspkxp9f8FWJ9JpQyBg/F2LYa0rqhqPT5PHJxOmUiAjskkLyp2g2VcBQxOD3xF5UXh0Og9B
VtuwgArDW5sFH2pGsyU8/YyHqr4DSf6r/CrbBpFDjBoRkExPHvq5vSjYcRtcsi0E4O1sTe9mn21h
xkDUbHFMSDmcJO4yuJNUin72BKA9JNuJ+nFg9JvLaOt3lbezTKRaCDuOS5pHkzebUji83Mh6hU8A
FpOcEWMhL2hZ/rZBpI84SOSdNU3MzLeBreutbgy0DMp+zqCqei7jaEpA+xCWyMi7luJpnoMDcj5o
YQ2J9iIgrRO32ph86I6VwaJsWbwFoVnu/EwiBphUgwMyP0REJe2a4q2KG7aX/XCsCuc4B+zGhnK6
N8ytD7Pq4CCVomYmVMYHlLzXtWGtpZH7+AzwP80m24kAmxQRMIOceNSz2qD3x6hg86xe25NxqeoO
cACkCtv3yc6cClLc2S2yOGaUGNl/xjzRG6dSb5mOTlkn3POQp79eTHw65mcXMb96tbtYrIE1VfAa
5Iuof1FeFnc8PA/tUB+qZLhAA+apGeEkYCqKsdZJIPQgGaIp3GQ8n1cWIrNtxqILUX8PTiN4dR35
ZFsYXcyGA5n8MEK6YUxNKsfp15mvnX8bcUHeKTjaW0yEofT+4gendS5c9tFzdDQ7FyNP1mPqsmbc
5frRlmyVGnw8IXxm8rAIFc5rtUS7R89RJoeV1WTg1OqFTxZhjcHExER54/gcR2za9K5Rn7iLPk3K
wCyqnLN0cGvzWcOdr7tdIr6YD07bxjNhpWUNAUhJ8FENgvQf2nV+a/OJyQcXEQI5IRHfS9fEPhl8
pvSnexnjFoVvAroUnX/BibeyQkRXse3+ZWH6JF2WVWj9MIOtx8ROjwxBtnVXrd0Ruh1evlVh8avm
OIZw3EYOdwxDHiYXywwDt1bBOR77RGOWqE5cD+kC0/J1amZkiPjuGvvPk81yqpbiJ1BcUhi32PdU
z8x/AeAIsnPtmsbD+AyzjMTPGDhVEYzXxSlHu0rGa/JtK/8tUfEjpstfAKY4eD8J1yKCS1UvBhhR
aCYsQ60lFcs2iIGkCKXyYAKgiBXw5gtPJKzvotxDdiKIN/wNM5BMLgkX5sRpQO81ew8eHL6ENgQV
KP2s2Zf4J1v7oGvciShITgJ8BXnR3P/GFMw85qCvWtpgS0s66ZTcTWb9YAbhuEM/hfHeZ7ceke3J
b5u095032MwyFhI9MPVCdd+un6CG7CBxUxZ0obh3AOCtzABalmFxDAqORDsgBzfoEfMplpc5LsBI
4oSJPGJ0vJBfyZW6NQ0SA5PC+iDDYWfU00XjReG4AB9kz/Mqafla4na0UQki72DFsC+SJSS3JJUr
pDRc2U33Tk9UrXqG+QnZCy02JLQldP2VYjw7BlsVWF++7TJ2S/RpmnpOcFW3a5E2l6wDWd7UvNs0
wTcKEE/EYYL2tfQPUH8RJVh4DY1Kr30jvLF1t7cDfe6uak2gT5QWVvxNqBgx1sK7MKM403cw6rTQ
gA3FO4+rA1qwvxSaNWWhfGgjjO/DkmDN1w6SCRLjtm4NvE2hzW57PtsKEVUAWIV0rNDifoFnQg51
71soZ2KVMgdHyTcQbzJbqA65tE5dTcdkx7XcZiFPMhBKe52BlrMHpo6JwrdM7vTa5KGAdmk1BUyb
GHIcIGu8Umi+pIH3J2oRUOHb/+jwfa6lrmFtYzbpIryCBUd4SH2la8pmuz+mPpuKTJfWGk8RY7dW
p8SlANwAeGXl46vZGd8ANSixXGx3AgqNSkkzLlzeZU0r2E3FM9OhbmNWOLs9NM/qp5HMX6rOMbaR
ij9bl6nPNHPr0iwCRxjANSj/qcXHufXKGhhOYry56C1zNyU6J2xdNgTTYynttwqP26p4xkHEYzQ0
+aIHyC1009u+s/92c/DRJwFk7YFHI8Yh2I2Ai2yrWZFCxRcy21jmpHfQg88js+rPosKilIe4U4uk
+HEmBIloda5Oq04i3ODOzhBAkYI52EQOlCnDE8msl+mDgeOYbyVynrUzkQCdTl9Sp68IjNZCp1to
Z/eF7xEC1s0fILz2aGbRuy/ANoPaKJytY9jjsmLAl0vvPs3GH9e6N7J3mQd/jAi5ndOv0NX9TBk7
T4ZE7+iYIhTp6OcSLiHgae+eZtxI34QLryNJvg5uw1xjkrL9TaAD4hi7gR3U3wqJ6daswk9ySzd1
hC67Ty6iKdkHWZazHfz6VCNTVTMub7bIDz4CkNwiKdS2y31oWGdhBrinpH+mJexWWG/e0wGigDY/
BtOv0ULd3Mp9JgVhVUlqjGn5Pys627np3pSLiIf9+imsUZ2JirvDr2rI2gyGuY05bU0iA0y7+fGh
OwZ1+hwiS42qGJ/l8hrMJDpNRXanR+zPTUL+GmyWxmRcrygBfCZ3XY1uo7E0RSkrdcQfitiVnkOP
njAvi3e2TdcIkKCbuLQAhn2gTaWijKKLaVCGY0hAwCKffD0Tv8pa0DMEZrriGDrq2/bR6agfeAbd
qo/Sa96C75jYfeWxffOmGjmkqd5gnoIFcKaHeBzfC8UVgMuejMhAHB2ho01rEb4wPJE73UJj4U3V
RE3xyBQvxHZuWg3kR+INlHb83hj1hzdjtgP9lt6IYnDWk0LLHtbuRhX6UwyYnAKbRQdkoZKDCEBY
E78Vg3uqB018fOzhlGjP00TREGV3VhGIlTtDxXPxWPI2o9ijIbBpSmiErar7bOT0XZXVF0RML0Dh
H5tAZ6f+CULAUdTDV9FTP7btvAkJXduYJwKHojX7V5QsOvzTKbaFNfwMkw01UyThx0jQje8UFzgP
DVRUUlY369OlKK4adSkz8aEUFV9q0s0DLDpqb7p2prz3XeLlmw4fiMgsgEzZOQrUMc7KSz6np4Gu
JDCvDipDdl/3g9fQVRO2ZVXfhtNeHMQcIwPyaHhmMvteapZ9chz3ND7WVD86rn9ufPGKofkx6pIb
A6Iay7gLSba2uofC0vua0bpKW0xxScvb1dgJe6ZjVkQFqv/KUB+Vt+QWhLhc6ZlfJuTYhpU/oiih
iCzkB2vTBzSYz148nNvAeIgJaBpaH6ynchEwIRWVtfzSPTwFZMvuKuBUsrCBuuG9cO+5Z+zVvz9M
8Caw3aJ1IFbDfkPEClux4EmfDJgAWpVt404d5gwgkeH8aWJ51vFfPGYP2iKrJE64pCd3/jTSZN+T
NVvmHJispx9qt0M2nhzjhqqxHdhjtuNXhfl/++8tD0ShYSVGChIf8w4DnpcZr3ksDqX+azjTPR7z
XV6Y+868xwwKyL6Pkf9DzKecyl6gS4jZ+4ppS/imQd2wCFsvG4KsrMDU+FyMlt8Q3XVHxl26Ekl+
i5pqJ2rIu16F6HHsgoNdRWTASAZVim6GkoEfa/9BUItsmeeGL7hil5ZswqkJyqRjHhKiq3XEX1ZZ
zAHM5K7kNAL7xEWEVORPyPAQg3T05buK+arf/ZhdBO/GevDHNy8z6Vrgxq8n7RyL3r0EHidEmcP5
wHLE0m0sLzrbW4TpRf4fN1Fbr4EXWETzr9056KSd+a6N8/cpkj8tmKM6BsJTewyV50hxOWaclBXB
TzmLW99m+rUE2lbGeGMz4q9aVJUDowK6EfoORwXXLJbHgTBqArkfg8C6TqK6xeShr1mBYmBUf0MH
VJjvfHbsgUAKbjBcYxHBuMNDyL2PevUE8rfFmkvUDVSkouGg7I0Q303xuFCip6SuGHDqLSZKva16
mANS1Jdc1OdOWVyRFFko1RPEkmAmDOgga4rdCpZv9jck4EnkzItq917EMf6OmUxZ3t9jP0bjpm1d
wuv65K8TgweK34Y6/akQ5QIZfumD+Zu13G4wK6Y2cqSL7X4qTpOiyncBdBAGIEjPUW9tSxsDkzgY
1ofHGNe35n2VN0e/k0cn0HfWHCHZBAwnU4bYaS32RlOSbtfcqzFgXCkhdJQxPaFXIykSVK5J95iA
it60eOpW3sidZJseYsR0r2UDlnjZ1xf+Qu1/DyOPpA39bPNjMwceAjFo12JBJna4bwkCks6dF81X
HdlvnSJYcX4d0EQjv7/3/fySN9SUpHb8dnp8w8+Cf8rARFWO3vNgPEY+3LhanfGLEIrKT1Huusrn
k++Of3oPjq5sGRijEn00m24LBDFdOXASITmxMvcCeEBVi1Ivcxk0ONRlRZyd0NBazE/Ac/0EbGyP
QJS4dliRxwBEQQlEm25iedFjBPZsP1uXqk13g+M8BMAI0LQT9lh219iBk6bwNJEn+BX57lYGfOPs
87i+JfZfOtoHR3sedrCQ0tKDxgZOwbF5zWQZb1yGQABU2p++xf8dR/0BrOOb3yzPHOSaqy7KXoeo
PDoppOnEweUiDZIpI2LTVX0GyLKzA8aBVlNxxCUe12CR/PhOcY3rZNOxHYYAF6xpOvgo24i6cX5r
288gSQhw7a9Mod4ru0IjVpZ/nDyh5JuSrZG6T3jKPgr1aJvxL2ObRLTf0NG/isI7U0SdW9thqow6
O6/Ts63Dh7ROjVUjQ/BFjrdpAM9ufM53iPjrkIJzlfrzI4PpO4/Bw6rU2QvlMMSaEMU93Tk5jfi0
ze4j60PN0c9QpTKehjL69NzQ2gBPu/Y9n8hIvup6dMNy2wc7W0YIQwK4VsyHumbYjxxOaCyea8XZ
1Y1EqNOGY7Nsx1cHnkaGAGXnifYtkogEXPZJfMolgx3aUWtqBdPr+Chn/bO8vLFSr1M//loL0Gaq
elKjKNz6ntIDXVFjR9jzU5gOTf0HFVJ5cgSHEICFvTRN7l8G86jbZ+Po58fSY3mMeCDcwZ9Yqxp7
g1pcSkamH3IwRXsn0+GdyXDumLDy1NIuTirz6m04+sxT5PiqfLTvMDwxEUBN3pFwSGZd+lqMPQ6K
PkfXIbGGROmDth0JgXkdmT73d9OjBxkf4WM5a1IYMbVeAGaQglNGl1aXN+0xPpUt0wII7aiGSpzc
dGmBA/GQm3VlkHXcoXpVbNPIDP8ifOapYdyfyP4ZNa0bJuMOdVWwNe/QG0XHsdV099HgrU0AtmuQ
aj0V3ACl3yDnQDn+uI5QYoHdudXOmG+HIbyNGsMa0yNjE4lqyd8w563HDtGv2RQwgAYGAZ9mXVE9
mtVwSvhwA+1bTFnCc5BiMJ2XRLPSN89V6CzgaaPY4Xdc5mEcFVVyQcH0mJJwxHHBiIcsKbBcAzxa
y/Ge7YSW2JbjWQTgPE0yv4rwpAX1oTmRocsalCEBYxLMAwhhvOyvW/TMcW25dlL3Q5a8IZpwf117
9i6yHEHSfX6W/NGIWodCp/sb2d7j8p/Z4uk/B6waVGkWe5+sc00bUSyakUacMy+A1lb7F86Ve3oS
OlSf1VyLGlGM8k9mURw6fgW/PQcMTKqVJMBnVailsAGjLe32zg5m4D8s+sW0Q62FmljwjK8reWyS
6YHtz93Qmh8OXRqU7zOKWbNPf6aKbXNfRfmmyxUKIjpveqVNyi59JEVlNQi+BXe0o63kMCCi9DsP
MawIdfND50fl4o6W6lsyMs+q5EpQkA8ZD4GMcj8qqGgGO/XSms89WcRJpHcizJ6XX4tO+1YCtbfz
7hGTGeqodtgOOd/PwObDJeyztfbDTEjUnBTpppycb1UwqaqyWxnfocPLyECgVBOZ+dEp57RUzY34
a8zRqxfX34Fio5aw90UvurzGxhC/sIYNVmXANQzz0CWvoFoJbDLKQ+xq1neaYB0T/ZUA2sucoHs0
mK7jS+hJvQqJxoP6o8xXEO7fqpquUdJ+i7oHbyo2GQDdVWLhGqyJdUQa1LExFOd5tJ9qFHetVd64
hddRlh2DwbxnffqoPHVHtPOLAO0ACRO9fD/O9yMTJfjpSUUAT04bFnE5DPhBOF41OZfgGRq/fqhU
+Xcoh3NvFasByX3B0mFledlutogw6srpDwaLG5vIbddbb1RHO2N2SDGgy+8YH1QcrbmFe6r/WP67
Ec0Dd/ehLRc+SIhSG8hiCVlm5c0Tzkq7/RiI8obRCU3HMl4U21Yk396+bB2C1LACrqGQcRn5+Yat
1aVYeDYh1t2ckbClHpb30DT3rkm/WzYfrYcuaMr6Rwj5bw6o+40bsziq4m8qT8y2MEzxPmeUKjnA
Ub/vGcK6FzqUW53Liyg5/CjtTPpftVEkhXZEYpm5f5dQf5Qc9wSUuAfPT5DPmTxJG5jB5YzadPmc
YQfLVdbjxh5a0qcicbEn6xz74opi59XGskoOE1Dr5jEbRxqJMIGly6RtAXkO0UlH83cv5n3oviZF
dWb9c2sT+YLq/1jmxr3Wz2QOHrVvfLbTd202j53hfLQ+23a3dp7KiIQmCOYtg/5VO/nImAI02H34
6QTEXbjkcOWhJGK4Ty+SRyazD/0naQPCytR9JtHjoc4nXAEQsIXopYVCV0t6ItVzmPglWHqz2vW2
3Nvhl0esQ1ROZ+A8R3+5piOjeB+b/BB0QEo8+WQRBZIn7dGdgcIG/f1AOxFSRkmzfWTfcqy6DOUe
ex9vfGCvbuGDS1smmZFFjBw7pY7hfReVT0rGnJ4xJ+zSqsc2IGFHUmzP+Coj6qa8Ns7WiC6l1MzM
ESk85vynrYVHjW+eC39JDqbP3ISxeKo66y6bk3fd1lAmXXySsfkUDwtbkA2OKvJ7F+zpKkAPz7Gd
wMEvqg+eaMcxvcztwJ47+RxQ7zh81bp2mPC4+MuefeSRiIWugsDL0X2sNJJtzwfAmxgDigeQx+Ti
viV1+VVRsGcx18ggMp7/dnAQCze/Yt2581E44gD/i+vqZhbsneuGdIfpFiMqWatYf5O4QWnpvgYZ
IyxClEVILlUZQLyJRf2eM7bsXZvppoeWPWE+uzN6rPHs2Zl3gczp38jOsBam7Ca0WqaMtjFA4xfX
InfrUwX9vSjwVmFbKAR1dZxFROhCuma89JvQoIc8p+EJlsTVoPnqU8JJshTiseOu+9EnIatqKQsg
4EY29gLCgleFXTzPmhBzVVZIWmZGJBYnA6G562RJ+0CSRNY0uyfZ7NNH38jVXVzypAGqgdCRzadn
38I0YlAPZMfsIP4mSxMQ2Wx/wYmRo5i8loF1+G8LjeT/A1v+23fZk4Az/Z/JtS50kf87sIXldtO3
/zUJa/n7/8G12A64Fs8yicEKCH4SFn/yH16LLf67kPQogZD8t2tb9v/ktdjk2Zp4dkz+mORL8V94
Lfw8UqssL0AOb1m28K3/F16LZQnxvyFbXFP6hNH5pHLZnus5/v/KUWG6j0BWJfO63kayuZodA8h5
aAOOZf+aCnOL6PIVWNRjDKuO7AuW/jHTgwCwE11R8jG24qNI0GQyH0X40hsPokxv4ZDcUOnAne/s
s5FUyca9eQXst3h68GcSPsFchWb9IhL1PLri4Cfd02AwBAWWyLOh8sCIVu1jbmz92vTwrfKqPNH4
G5yiDImREHF4slMvzZOc2KYVT4MEeTpHeUyng39uNBmruIhdHLIy12Y2+GQhAawUBb9E5ikcyfbK
VorTmo0kGE/U4V0TXPMRJCZfmLGl9EW8sU0aULlOyK+N0oKqSH8mOrzK2r2LnZpgz+Qm0OfzZiZY
yZaXbJMw3FOn2yu+RXorWvHYB4tvCtChrgMLAgfO5d9Lm5hdkjtLQxGTMr78qHZo2g3txzqMgAn6
mg8Qi46HhXDaTfa0j8GYJV6j9mjR/r2xJOdT0AryvUbRr3u6bhbGJ5lRCpSe82IS/k6nhmIQd0Bo
NiwbfT7F1uCB4+SAsc3gsXazbl0LfjO+gV93sQL8e/1+M5zHql3QmPHt3+diSiAaqIYZhPHKc909
DyI+jOEyCR51B12wuhsFQ1Hrwx1itYNqP0Ba/pB8kkiltoj2eFO1TTx8igqj1etqp+viaDFxYXDC
Z+6HSNncAiq4OPYZP3KsKkAPkCT6kESVNMJizCfCQMiCdsUWXzcV28UlCnecHrxaEK+yfBNmzQv0
loB5oP8fjCBAMypA5XibwcemsCF9+zph2ViBwT61jSDTIWuOaD/g1zukRbhTSRugi73oSC0ci8uc
23sj4bVXHssfKwj+gL1Ya98t9gjU8lU9NFh3LcT5kYOIebmWSaJ7MFGzpQ4VuJEuV2+NeUXmM9/Z
1Pw2Pf+GIR98kt8cnv7jvFgSE2adWPP+cxN0oXlSY3ZAZ0aCmaBj8iS3oA3Je+UYmOF4LWngPnvO
/FyAPthkFS10PyMDgKVBVitfvczAKdTuH3ZLu4AapzGtt6EM9nmNbJh7ta7dh1zaT0YFwIN/junO
ORLns9X3+2jiApsTvoQwN65lF9+WJJmgG06gNIEAhVegNFeVzi9qcO7GwYNSwws00d8xfItpNUG0
WpL9WYyqYGVCEtQDnMI45A1lEQ+R8Jh52RfsZf7ZSG/kwlzJSonXI2c39hX83r1mJ9YcWVeQ70yc
1b9rQpkSKckVSEfMnRnEawJviTF197CiAB4t9zpSGIc1mc6CK3Oz5d6/jHwDPA2QGSJ8AgTIbU16
pE1ZPj7INiO6te3t1XKdiiD5y4SZKVad/TVZVjl5Pj5aEjTfv6cR1d8rzvlra6KISEvzlyHQxbKZ
SYuAJ2Uet+2mdbhmQcIO4rNT3MZhndysyOfKtMn5Qgl5imDyJ0jYY1ZZqAbNX8P1PvLl7VcWnsEE
8l7d97/44YN1myqWMsX9v6djn3K/LhePjaJpRY/cbZfvrlQhETfoQcnapASLgwtYIZ5xsfE+WO6H
a2fdXrS1fTcRiGX4PNrIzoBGidzFo1bGQJgvKvB9G3RiH8RdsbVU+273doRPFixO4KpPiVKUkS+4
52VX7LkzBSqecbqUsoay49dGeLTd4K4ZXfvk/udyZ/QZrBZmieEFcFry6imjqdqTaozdT8o7Qb/M
HlX/56nGXcX8acLvh3h4sq/xguyWaoTpbtZk/UQ3pTQHEXUlmvfrqOV7lu/wL/GRS8C6xmLFFXot
avUqEig0UFho0fnjJJYPRA//VB53iec8sYA6/Ps6K4ZBe10iI6pSCLt0TmbjnwSIlcNyLMwF31pd
jQyALArTzIuOrMdu/3moLzc1QV9mBIpnOT6D5XP991TkmYL39G1kWrk8DPyRV83iQNM78dIFCqek
chc3FtiiZRPfqEVSZlgvg6EBB2Q87FgyruDpAnFejwzzQd74PCH7bus76UvtyZ3VhFvD5nJn2mRz
JXCxB9yzbMBa4X3ZPSyhhEtpWh4Fo7vqOA6IdA+udkEeQoj/PE3Kh6Hh8O6t6GaV6F9dgkMYttyW
vzLo6Pbv1nLC4V0ycFMx7Z75tPzlpOXXOssxR9DBsVXu1R7Y/1nATdY2V6OdsRJ162UluJzoM0ti
VkC/tiJeKtDe9d/PxYPEx5eDqez3ZmlerOXRbQn+pWl5UVnKHUzCyqpOXOTYiGvZ/j3IwfpmD7sd
BX95eZlezhUyJ08pX3Ax5qfclp84jeFo8ojC2/jQtNN1Iv1h+cvL258rnwmydyUq6Sit9tySOsUU
hLeyPEcKxTurOZEo6lD09S/L2x07+m5t8uZcY1t62l8ZkhVpEr9KzdvDh8HudnlBjd/DJOErRXgj
MNls/r3HAZn7aqnPw//B3pk0141kWfqvtPUeaZiHRW3ePHMURWkDEykJ8+QAHA78+v78RVtZpKoq
03rfi1QqIkTxEYP79XvP+U6pDmEkGPCW7AlY/TaWMX+1Cv2j6F+GYtq5jf/iEwTNKWT+bAQDB0aG
q4Spe7zUe4S47nZAFaB/XLhk0Z6d74IALhntH4MitqEOZo47lvna5mhYZv1oWNL+MgXpj9LhBwyg
s61x+J0cRIRAALb326QviBEOzMZTeTOJvVqZhknlo9+2YjiR+UkkEq8fdYhcC5p4oiFIuOayIHBC
x8Dh2c2cp0o17y4j5lWrNzInL6+pPz3eb94oHJIVmKyhK+Ay62tdekicVEAPkFtD2Ap1BMpzLMpk
bkm2oi6kIsn84Xz/LMuiSyvT/YhwHek7hJNNrvUedv8cbUYfOwVjQWHNq6R/bmm2pwX9mRQE/qET
3w6OvkBt/aB8XEn6z6mSf4M5ZtjOGTepAmcxO+SAZQN/tzHagDK7awhnf0xgDwlMvgTNMXbh0xFG
SRmjn8v7T1xhAVgtdLOy2kQUo2+FmyU/g0Ve7y+3ox/sDvVmo6afbcXr3vsUoflvX99f5cFiD/QL
89fvZiJS7REblSEInVAD2u3kysr7cP+7UPnywht1T2I417HrezzG0eH+c4Rp/hrFw8N9M8+C+NWi
D712KE+6iaBWfal7Y4pAB6KyHkD5SS3sFXptaimCtoUVv5Iz8xKZwSUejd/3b+j20SX0gsfl/oqC
30KzDL2+w4agoBxlSYyk+aEwo1+FGN+dglNEKB1kDETskFDBhS2Ip/HEp/QIKbivDvenPrFtgOwh
AmYuhdQKOXTN9y+gYOYC5qOGon04Lq6X+we5/8H7RQ/0JWpTz8FKdmvAE913fp5PKre5fU9sbz8W
7QL1uVPMDOI9AUSoukkq41Ctu2j+DV82d2GoIBh+DU3+pV5D9bLXtsaZxtpz3tXsvnP5gVgIhzcO
4sCBMGw0FJrdPFxtzAA+LaUYdPipMJk5FxFPURTl6QrtqHEYAb8vovNIL4jXQ0tenicIRxVQihy5
VJu+WsQpdeeDNAEhhGG7v7+1cYTYzs3EKYnUlqQJqHxaDRHbYLvt+TaEMMSSRT+h+sm9H8v8Bakj
rMn7i5VHPBUJ1Da45UxayxxRfkkv/34XrFa+JqBc9Ovc63MQUGH6NeZ0SNrxmNH+xVOG2Dapnu//
+f6+LjGzbDKFTR/8Yss4rEIYYbTBK0xoUnvSj9QIT5Y469/ismSgVXHXcVPnvfyIO1Y7ICPIlKR3
1CuXlZdQ1IeDrMptM5Opqp/lsPDWpV3gOO4OXhb/tFIeTFcRrqq/YghfdeWndxfYnjmTe75LpAcS
eq1/DGMux/0dvq8G6H2XNfiiLy4O13ixDbSdOYJZBcK8xPu/Tr2MxOCG9p6Iwj1n2hAJD3i2KZ8e
4obDQofpjq4m3iIaquGhJU8kA3bf2VWyDRdWfbKZfxBGw5o0YSEtLfvUlU2/KcBoLlF4GhTY6omn
PiO9i4ncY2ZIsDL/t9DVP1IgFkKHmZ0XDl+XE/uOctPiO3EzjL/q4nRmN7rfTcHYez3OMKZUsvVS
Tui4acc02qac0UTJ/dZLeEBd6JHXQ2SGf0OC8aH/PwmoxCdzVXe0ysuGJzmekY5Y/utohTd/9o/3
xztNqYkNb60EfM7evwZu/OX+qsD/ZvcLizcDOQuBrh+xLjr030xI/Ye+Ma4uhFJd2Bc1Rw1eLUpr
ZrkIaa2qPhj5qJWm7uN/vmRl/9ao+kcfFvumTK66JMgjPQIv/LPDR4WRTyNNcviYbNYSmxYp2Ryo
ON2EUz41//1Uik7/qGs0jiw47dNqq9/f1rZ+TnBceWvNc2jj2M2QPU7F/HjfwPUfMRI+nDV5BZ1r
zhy6qzG1il+ip6A3Xssl+wDocl8JOsJTPCfR4mRoy/D3sWPev+f9B/zrS2mXDBk0gth2cCO91L59
05/KVpgfqtTdWYHmZOqzVRvyXkUx3g8vv8npKdJHYv1n2ZOXHU3fo+FQwQmtda8bFBohnyrNWw7o
us7QhSdmwmVELcbfH7MAzgE62RiPewegruNS/XWeSO3DnEHaMuN52jGsfnDdfSjk10Y/ryk0RsbS
IVWydcBoJI72RKI1uPRtytsMDyHc0DG6NKlxaXBbSo6awskZCXBYRePK4hf45heve2Bsy8mLK70U
WCHxtD0vet+9n07oE9tUsD3d9Jld8X4A7jXHIWqe7nWy37Ool/4ybKFofWSG8ynB2uGy2dcRt1H/
D6NaQJNJ8GTcT7/dPB8Muqt5xAtjWLxXjuEzqqFVkSSYkzP9Ds3FTAcoRy5XwxfT5Dk5JYDxTC5l
6hYn/eDqiOq6fdbTojDnyoaMdhBHITbgHghHPIekLekfQx/ciIyn9mxpydwP97opQjDRlh/v54LL
dnd/8O+Nk/vR7W8Nxf8mcl134f4WHW97PmQ336RbaLohLcM/ouOnjMEmKmf0V411la77m1gqhgqq
cj9BM+FL97b/v8n7Ore//uN/bvLSf/jbTdn8GH78r1/1wGz99qPi626/hvSXKH/UP/+p1Xv/qr96
vcE/bDuInMg3vcCyQ1q+/9nr/Yfj26iZ6CLaFjwdD5p1TSWb/sf/9px/ePq/8IUuov17G7hnNq7/
k/kPwPCRHVlOaKH6jtz/l16vBxn878+QSWij64cBJxYepNAx/yBmW+HSq7kQ0WqUDq42E/cl5cCz
MRb5totKAIdjdKhxQ2C3XWoQjOyUjY8RYzJzhlzVL/LCmnUi+/DCis34KCNazTflPqmZkSVEYe+a
pCWigvkKs5ldzl71ULbxHkuqOE4oYGitQSPsRflodfbRsuJrIVFt1KnqGM3IcJc38OIsy6DTBsXR
6LNH17TUNQH2hpm8WxdxNp9yLPAX4Wj8tjDPhMQ1+yBhG18GW7xisqAcikBXe2VwUjl0yykD5dYg
cYn0y5sTPbUA8f/rffkfieTWf3N1Pe6RFwUhgH/bNv+5j24CP+wceqs4XGhuVBa45cabYRl11jPm
ArQI+LS6bjuEBpNs0jFx5Y9k/GCDBniGYzl3fkRWecWO8KZIxPg3n8/nCfvz7hMibNoMJG3HNs0/
VpDZxVgrphkPd/TV60R6Sr3kgZxu9zyq5DQkeCIAJRp49AYXKTJbT1FAuFv85GUM28t9re6ZUp8C
SIdn793IxFPrJqgmwlJpZ+SFANT3OaPjxVyZ+52N0b5ti+9+i1IvLvyH+xOAHOdCkFq9Gwcl94vd
4vlmfBi043Yeuuq0jI8UorukLZeDmtJlZwTdfNZHt8FhDNqD2rrZuUNRiTUskX754vkp0wDElq03
D08LNmlOD9lvVw5k3XliWqe5c40JCXqoJhhuJbPgJIJwQBnN2RvA4axXb2+CkXt/QMjJkX9FHPyP
D0fwx5BFv3oQ9kOb/dJlA3X1zfkbrL5OGIUEUAyQtRYbWCUvbRGWR5ymj81cQWihnbxyep8wQ3PZ
keIN/K2bX6HZvCEk1PFeVbvtcYysJaim/X2KgIEhODp5/TUKsEgiHbBooB3Thm7cFEY5sg4YWbsa
nQwuSDLRmGZshSzIdCBLDgvE8DMJ0CU24wLyKETHYoDKWLOT7Ul0p8+WUuUTwsXAhgSIrG5ugxvN
R1JgEGKNQCVmqtw9RPYCPJdWOBFzzwnX7vaRGH9BY8yvmPGyKwEZ39yxA03WDJ9JRAhhGxPzW+tf
/IS6wQXEuC9rZ+KrEbrjtDhGI+dB0eNB7CtM0WUZEH6tfXiRshn9M6ofLTwIcW1m/+ZGcUP+y2vi
4z1kGOZRFCJUYAn/+52aHFeWFhn1q75Jp12SuusAmA9++/yR1hsedpJGXUmYEcmj5mwRPTAhYQvy
8BraUbCdqxTOWS/6nTnN884dPuyo27eN395ihSa2taVubQgGwTnYx8RwhjO3GTlbT5I55qrqiB2I
M0tk0LBwGGfAAehox5rGO2q2M9EwzjmC/kzfNW6PYZYD7SwimNWF8Ur3quY3/QlrGpFkHal+RlTi
R7SGbT4uCptSXewUlpJtUShwl81rZtoHGnjOETZZjwnpTJzRtq4KcbBnVuaR2bMVARdqihtizvci
UuMmNElUXrzhMLjhb4MQBoZclnW0MA3gO/CzXVNbnzPt040byI+GSKCViLGZmiHW+Tq+9aAa0MC4
n443mmsTitvay3sMmXPyxJkrvOSYHKoACW/pqc0YhUQj93AMk0aRtiNHa2t5A67VaY622IIH2k40
1Pqe6Udr9FpfRKqtHPNqHZSDeoTwykPOuEkkh9CQ7jOxzpo48QHu7rVI+S9gQL8Grh/s+A4pEMCq
PBQ9HkLXZMIX5XV+lCYOiVQV37Ie+qXX+ruodwswHQQUUpH5azC/eNaYoZ3Iev2G0g3uW6Z+daJH
Hm+Qpivjre/lgDz1x4w6I7wU1bfFjqf9PIS/zLaQh1HQtm7j7mR3CLADnYcqrXdL56MKBObrCi6F
43XMOFAwzSlpqs6IrtcYtyUxq36PPNfJDqMkfxVjwq7cRzqVVeh8Voeg1lIntjpEt04t8qK+Ic21
QsVrDrB0ibuIsHUOybkz9ZTHg98w+eWuRAa5QVph3madFpvE5nEKrFNn6RxZnSibl3DNgxALYMNR
vRxLEB3AGkOCaAsmv/4wdHRninfG2chvYaNlWuTdEHKGPzC07JdRp9v2EY4gj8DbnODbUOdj9kTh
DjoTN/Xt8VzHB9qqAcKRV0un5/Zp/L748tPVubocZZTO2VUw2Dfafjjg6USlK3Uib+swkRgnBx0s
5otY5/bOBPiOkY6BQus+GmT7ElhQn7PfVWO1R2K639yA+OkSp6Wqy8+ReOCCmOAkcglBc071/CMn
hwoYRPhq9OJWOuQL/62u/G+K/ft28Ldq37RMFiafBqOri33X/6OWaP0kUxQPHBfJGDh7mskROQvh
uXi5xz6KjvUQYQTvqjPDSYD788QrEkRXcv+K49j67Ktdcu0wCJxc13wq67aHHI5KN5WXGXkcq++e
+kieC93QsuLWBupThOfSSb57Ua9uObUXowfHujp5FUCDiZDYJ653GkrpndoOP4uo7Oeg2kYAyHao
vqBxLwwlpK7yBtUdyDEOcCpc1Dj8Gr1p3P3rS6RlE/9UznCJfMd3aU/4gQ/7W6/jf99R6SsGRELq
STkrbsT9dtqBljuyqm06JAPdNXalMbfVAf3QlLryYFc6XJXXeddnl1yNHwNS8SVrbrYRapaoZ2yY
Ilz/zQfVkTd/3Es+JuZ79nCcWn/WXcoxGqoMm1Cxp1ggJy7smiRhmx2m1BTOsc6ni4st7d77moj1
2xJ0+a8/gz5d/PEZqEoD+GKmxWJu23/E8iAlSQAJTzj9RHccVCHPyHRJ5J37c2V56Q0AdVygZJai
3pMxoKuHjgVm47VJ8VCTKcjbbSCp13nuhu36sP1qD40gzr57UTf7NUYCJ3mo44T+RIVbryiYMDc1
+X9tmhoa+Gqc7r/jie/3XlxcwaiZp1n/IofJPLVq4UghzWxjSqejE6keZLYYJzsF9+UGiOKoKFd2
iN99TjaFG1E/tMFDyQU8eT20SbzrK1NlEWhHCVFKIRUZ05cF4TDh2uH+X19SKzT/y0VlmKvLffQ5
ZkQb/I9KQUwBtkzoRath8T+wtiuAUZCYJ0AqONOfHcRiK8lpZCCcaBjlsIEsSpqKVXztxlzx3AYm
QevXYDotC8aYrqJ8MFRxsYo23IcqfVJxeVC5fAuIdMJjm/5As55iFXyNSTazsuiLm+JZC6qZiXgZ
pqAA6buQIFhApscYVU5bD0x2MeEHbmlnFNMDoAxr5Y/eD0IVKLqwqq6w/n+2gQVNL+Bg1Ei8zhOU
V6dMwNNRPGNZZYzhwz1Aubb1MaJJB39ZsfGhkayjCVps1heHwUQf6FfsK6PMd0aevsHPfFBVdpKV
8+7QPmtt+GhGswMb9AO8kHsG/bAL44yeiq8CMkTEZypHZ+8W9NAMYa1dTlMocRRHuUirtuGq+wHb
BzQnQDm9/eLaoO0S75QUE66KiW0SETPXvHXkqTL2uPiNcxj1v3ufrM98zOBK9P0FViimHy+Fr23l
xRqDOrcHDiTD+n6mFyZB/5GprqaII0S9qltmph6RMyiTjRy6SEBoY8HZjnFXbztyuxCkw7lUQj2o
a/rJdLdpit8a7OWpH1uHwlvEdizehyX8WVr9p+vhMFIdkLcGEYWK3/wcnFrrSnuTxI+2a67Rjvt7
UUZyPwLWrZoGwz6tas+1iYz77OFOg0gwHwPKrbRIPD4Bty/OYHH7Hft/EBQn/1rBFUTMQBJzgCRB
9sGT4ZN8lTKdK6PRAv6cRycnNY42wTuP2ZsxO98BCbkHw1XX1FHfJ6+32EuHG7vIM7fhg10JwTfQ
nAX/FsSShTE4kVQ6NnGN1ZtWPKYdwmkA6UQV2AE3RCdu1vGuVVzHpQKUY8XRjzio9+wk+wRBANVR
f6wXbkjDJOEKauxaGigj7Ap6iphN5iXWwnQgeVhgGYCa7Dk+N+VFLf6LGbavTemKr6NYvoL6Wy8k
lEJVDJPXDlltU9akMlYS3okhGMiQdYsoJLwaUO9ZBnFCUJSF0dKcmvG5yoFLFSMyKPBE/tq5dKmK
r1V564wtMNxfkowGyhXo3a4Mvw/0H1ZLi/lZE4Kdaj6WipzuGRTpJmlRezMPGsr86zAoZ+t5vJk1
r8d6IUt1w8NL3s7ChHDur4mR7tjhxSoeYVrmk6WD01Hi2v4jQajom2Kca3ZA5nxNtl8S2reFoxzY
0J+ECZfnuq8BHNsJ87WVEDlDW4ghK2YFAEmSUhvuGabITu1MnJweEHnfMhCrWtYj7i2Bg6Ogl23J
ztyNU8DYLwsepqlhhuHmr3XroLGqsW6ZNE8K3sK174Ippxfb55a9KXL8eBUJO1PV/jYN3c9eFmgp
0dA++WUA7sxrjx1mDzK/5WtLiVRWwbuap1fVmBEhYeDj4LlODFJOS2eQO2gkFaAOfAVT/5LmWsAB
uRecH8aq6aNuw2YzuiyTYvmQS8iAkPp1NZIpklbf01ntR0F8rECkhXIWvaBC4gNxpdGQEGzm/Y+u
LBNMeOpcJdM743bCrVF6nFLoE6qzVni3PZwVHPBctqA1irhuK7BDr4reSTZjQ6+1Qv5xtitwAFYN
7NgMPAWQjEiMRDQ3UHi4L5ThrycOiKk9vjkQ6Ctz2qHiIIto8K7xnAzU3hbqLQ8iVEEUJ0tfhgLH
xVQZBLQmIO8d3JuCXZB2TD3Xhe2UWKk68nUEQcf+yCvfy12Bf3HNgT6j+grxSOB2pOjmUoczMEqZ
4NbhuadP+cSSxHhLLT/cyDuzUfBlTcoxQjAO457DDbMK+Mw4r7dg73hpkgUxOry4jGNVbUT9xmyK
ZQ2ze0UxNnAsis6h2YKGGr+rcOKn7aMXf2HgmCbRmzUD5ZWgO185lc03diowJg+SPWhlj7a3zRqk
J5lKnpZh4horDjSBlxzIhL76C5k4qE0vHl2hhOu3tRroUD0JpCVy/pPqvdcqyz+Tkjz60AMfJQi+
CvGZrGD6OcdQNduhBwUTlci3q9YEfrcUv33i4a6dgQwemH61n05T1CXPocWoFTcbJwMEGhypbaCg
UqyqobL2Y49lUBLtGcpq7wzjOcGww2a/8frcxZ2gXqzOf5GWRbT40nJ+MpK95wHY7MWEWSxMORGk
A6f49qWwpcu5gX0195PqgEXqzew4CbbU59ZXj2Hqquw4aQv5Y5Anxv+RoPEDz3yddQ0gUWHdSC8H
FQ3t0+aAmIED3o1AEbfxIEGOtuanUdvRrhr9V8sx6YnZuIqNcYePoiHPDpISRCwc+7XmZmfdN6ti
8Y0m+8lR0Zdp65OKjn50Puo0hqDlvWkEvBbGJJhgBJPoTBGd2++DPDjHNbog4S7o+2SJgdR48I2g
5yiw9CcJFOPQeT0yk2A+D0y40OK2T0GqfloZ3wZS6TFVUq2jmoFLDmFn7JnL1mn7vTJ94vucHvFv
ic87tL8JWilJUd7i1p2hW9GfKxII2ile1A0T2KsM/e4wNOB9ZjN+jz6VDH+xAIwrT86/gvC3vdjh
AZrwOh8isbbDIoL3S8wjPizaWksEDaP6DEpt8812Ks3tzTSDJ1FSIN53KrBPwv+IpcqQLlShJuHh
4QfKdsgFuSlJXPyosvETw/ZwDcEZykU8Rn4DgwdKIcxx6ME9B9+AkmEtyKForF9A0kyCSIbqYKSD
3CAF55nLEh6CGWjF1Jyh0tK9tMIJTOeIC1KIh5R0FPLeVzPlEodsy8BDMV865W6lAXSHsxiI+zh/
C803NZbO1RSsdQ6kpa1v4LpfsM8yOAzPfo4WMFWXOSMElqztg9Mr0NEYh7gs5vSiaO+xZTB2bJuM
rjwLNLCNdRoCYm4CWPE1XXTT8tpL5dYZ7wCmLxlitZ0Dc/pCkK88MI3rDz5JRvBcXjpBaiSnseNC
cb7DEMlQjdbBOrXV1eqra04TgDyn7uto5NFD3a/x5jwuS4Ussj/YS6+zbQzcl1Z1puf4ODrMJyGz
NryJp9AClhkxl2Rqab7BrqAyBY9sr/suCEDHQHdgzoqDEQ9F7fm7zBJqYyfMFgggpWDFeYr3ft40
VWnRmUveEEOqFc4TQgnm5ndu5+LkOnvWdXzuwfJ1aYxV6wNid9rwoQsw1hQNVlDETfSCFvpcZfgQ
wbc5jx1vjgWksOnhSuYieUynqT2hvDzkJUA9BqxoNMLozRPpwcqW+MJyU5wVYJ9F/xPu0/iijLRa
QZmkvlKNPPeuyjY1SdbrnRkLEitUxTVFI5F4anpmK/mwfGGtmmSJKPLb7NC0zkwLT3xHg5ufm1Eu
x6nv5xNT64Livb3kfc81MRLz5FWwPzqLwDdGT6+R06NQqRCkMPAtTBLzYj9P6EQF7jVT2zYIjD2Z
s+/pUHrXooPoV0XHfC53g6G+Y9OUr36SPBXqKQkcMiCMIw2nbJcbIQF10Nwe3aDYOZQbxegFa2lU
Ckk1oRIMq775xXwMMG7vsqwnc95yX82i/mku6cLiV/7AWjwcEj1SoRWS5WwpTQKcM3DU81irbCeL
xnuqmUPjXxvw4cX1nmEDBxvVGWvT84bjtOUL7BeLg1eW0htR9a1rQ6ywzEiOGMTVNmU8LusoX48e
zb6sl/kxNoeGVLepf8CsxBsT+b/c/CaYA18TkwqKtNT+WiXzbhm8r2aEhi4zw6c28etHODnED5Xk
A+qP4BH7NtQppn/aVMxktDp761pT+lAAOF3BDW7Ow+wehog++OhiO7TGt2ScmYQ02RlX/k5Z1m9D
YxjxC6ysGv2nDyfpAue0wPRtlx9VkBaXogczmcWuv/NayDCW6K/sy8k29wjIzgflPxgpTeQ505Md
GCMt0oR6ip99V1YHJK7y8NdfGC0YrFQfjIyE6BFgI9yNYxcdaLOJs4/HeN853dMQ2uLYYBUpFmmS
Rd4FZ4xh6If5kff3ucE8XtuyLG95i7QpBbuXlHNL5BWE3TlvvsJLhRpgjp+ZCaS3/NX183dSK8ZD
FBUHlMTJKSZf+4IcGS8We/tsJQ89D9plNgsfizx247oy/PP9l8IuO3aCDFwQY0SMncaXsvWDTVqX
r106G9c6qI0rnD6KIlwHuy6s51ta6lYkqAdYK2B5vcSqn9Ox/Qo1tj5bitkmP7axL40ZcvlUn3ov
tx61vJf9yNEx2RwUI398BCFDOzaOrX1cu9gWMaDt4dqg2shZawJKrT39SqZjjlkcoDWkGxRsR8q4
7tUmxYlS/AEeRA4okbsraucLyvZdY8y0nt1m2GYpRzfLqKxzqr29CYEEkBnab7b/XBfpa+GZ7pYE
KGRFHv3+mQEYaVXONNPrXQyi4crmt7nMl8G2xs1oD+phCqhAR1qINrt871NbLtm07wty7Qt/fBWJ
psj32dmAiHnu6Vkljcg2VpbCNM1dcRaJj2R5aJ1tnRgEa1Wu9dagjoXg1ahTkcOeLbJ+vNmleIuc
qXws+w7183JYpFN91T9EjQ3+UVrmZpAieF3kkh1xPz8Tc4tT24OA4HgL23LggXrzQ/si0uHSSZon
OeccSInwFqs8HWHosmglZvXLdN4m0OUXBEG1O29oimpOOz12ux8YDzQTfBisq5sp5R+XAbX5Mtxy
lxTzAo/0DjemWDvQJUmKICUDTkW/DauFU1Jc7gO5BCS4EYhauBPNBa+lXwzYK0SQlI2+ue0B/Uzj
M+8ZHkJ0MqS9z220LQYO/1NtXXs6gti4kdKxRQsnVKdm4YFpTf8imunEYa++cpxtM9K9VITmrR1q
9UpkxS/hm9HFLXvY8UDujolTkBNWR9NxDLpr4JGNWbtmj9Lc63c5FcoQzeY1D0uAoUk47oagG69p
ZHOeHiVl7jBQJU7G186N8iMp1gzn6JoSo1Q9OK5bPsQsXjSr4h3nIPdELDKRia6cdn0z97uFyQPS
MVJNbvjEfk9pWq79AdXNFKe/UzslpSG2b1YZsYQnMXDnYCBYp+44pAmpMMu77WVyND96zo9L1joA
J4eLM3fdriOfY9eUkfkOtoP1Cgm8K7MGgg1+1sDBsMEIrEK6FBxcN4v3raiSlzln8Sth15muO/8Y
iJBMq4Sn2jerm4OqCaVyWr/RhMbxlIfvglHVsU278WhFfrQvc7DPnQsj3MSH1g6IuUoBnnxAua6z
wKpD3ZbFYySxOU9S7aYEN3ffhuSEzurVkZxFvNHVqO3w2MY2wnHbxsVUnFxhG69m53Bsm81v5uw6
W6g3J7NmAidbBIpOMj2hmXhjgmVtJy4vi3nwYWTTqcO7v49b+npVQPHRCggWkRy+JUk8rVuHN7w1
K/6WAN4OvuR+J1nk1yJtmGXP9ZfAzYejafItgoRpnGkjoWYedYkb2ZwX80s7AjzwCHcxG+trlZjP
BT9AlFoOTUEkpJkXHLOcuGqlIhRWQdlsXMi9RlO3x0oJ1AiEIiwFk0PB/CGjM7ZFcpTq/VhEag9K
3V8jrz2Zw3i6P/HEFpUMbogLgD2tO97yqxvX8lKQM6B1HrRMjbBaWQETVgFHdCfQ9FXZPKJIJD8r
lJMHnSLYA4bO9hN6EJA7TbsbmpaI4KaTt6HsHqYunM6d233C++rTIjraC7ugSfT14f4SqhkeKPck
Je6Uj6WWHQoMYj+K4B3OMuwdszaPy8lcxHPv888sbfLRCpqPcY6+JC1Dzym1S/03XFKrBInLWAWo
83QwHTKZagZVnBgXMw4v6bQxA9OlgeTAUBibTxlwihqBQ56RAk/FpJOL6NvgiN+4lXFpi4VK37NM
ODsoFvFyPNnNxPI9c9nIOwp5ZYYEhhCsZAk5iEnTJSwL6JhOMt6SAbXyfdyoQsa0CSRqul/N2VHE
eqY1wIy4UqfaJkWlavv24PZ0ZWlRl/uq0lcsns62g5wgBi22i2MId/R8CJgzkoNFo4jGI6FPs/+7
blJkyjWIHfjUgkRI7k5bv7ejaT3A0n2SDSgkdKlHoxHLMcEtisuBXkmn4ClV3tWw2uBqOdY3OnEx
WzuCDjgYJhb0MU2u0wSqnUEkacdduc7107cEgDUdLPtB0m2d+kttQzaumxhpKm/Q0PSo+Yz4PEGD
rWb8R5yUZj0/nabvhn7QhVHfsqoWu8WB9NAF0WPi2GqjHDaDzIvUM7VlsastmPhVcmVH5ny7EPro
1bYmLy/XfFHg4XEdHsxOurvGR20i3CeI5Bem/eIQ4qXZj8rC2xHOy941GVoSIZGK6DnH13Ym4mxt
+o11gsJjMQwgdEVi+jyFY3YdJrgk8Hh/0mIIjvFAhp3gHEyKEC2Z0l8z9iVX1aW54BhXGk8N76rX
ULQa3zs901Zu/ZYREbWyOkHxpOJiN7YlBIDCizdLX4Nb0TPRwYxO4yQiHq+U3n3ECSmt5p9jowOI
gKIVJLBtOMBD3YtZPOJyQA/URp/Eyy5np72SCkDmgTQ+h9pHRTB8mUmEefbN+AsSpe6GztogQwkc
wJy7HI4Ewhm783bE1ZIGUeY0XUB8Pw0d0rIcukovWHCN2N9JMiHQoqRf+qyFMCiRRoyzBQdl2Udh
VxzjwgnPbaPsVRp1Xyg3/AT6SkMrZuupb04/N1fJ9+kLQtIKs9k3ZvhYtdRYE65L1kB32kG7Lq73
XxIT7Da9RTiAMufByf0zCoF3PK/pVRxpuZ3zuHiwomXcCRvd0DTH7xZpu2uM0pBzcu9zoX2xaqZq
NYxwdTJGdqsZMcIhMjC8dZL6EK0DxUxoc8i0v7vjdJrHfrkaqfOSxb5W3bIOI6fvg2lfc15F7O84
/TYyQHxq/8oU8KzwYui0sWbemSq4skO+FKwTPDNjeLQmZ755ZvcDuTyhXCi06VWQGhXDSsib/hBj
rd16LYFww5xW51gGau8N9i1ISHsghAUQAnzAbb1AGWMVWHuxWN7jwn4ScXBt60qczcEfHoNY/HIF
QCphIrBwHBEdUAZ9eokD8FthbTabY45eYpsuQ3QrkEmUKOTJT4N4XKLdrsIVxFEiLALyL8Get2F0
znDcbjQXdqV8hCJdHpHtC3luQ6e7f3cc1nbXMb5W3vJKEqW7sjw1XyxJQ6Tmu6Gis15fCLYnV0H1
R0fgLM8VQNYahTCFqDwJuqdXTD7MrstD1chwLaTf7xX5WyKvviz28rNsMpduN22KMGTGmoQ74BQJ
SmT3QCgWz+W2HpDQoNZ0tvOUylNdd/Ikx1lxT8GVWNHPGar12aMSIklG5dfEtdvDZHWv3TJQIbo+
z443fbWaKthVrjoCzUg3MsODYBjxy4wU8Yr9G5+fEt6L6xkkdepI147guanwX5Y0A5njQNEPwbpm
XPfNmUtWbziPjDt4QkscHqE3FYeQ+K29UP1BOKY6qbT/IupYghYJl/PivAA7BkUWinGPGy45YzFb
s8LxrtkMbfW4DJofFlhCK7rHbgj/D3vnsSO5tW7pV2n0+PKC3kwjGD7Sm8qqCVGW3m/ap+9v7zwN
qFK6KvS8J8JB6UiKCJKbv1nrWwu95vxpgM9WjMtr3M87w6f0TcQraUa3YsXMDG9k5035Y0rS9qaz
odSvjOM2/jGDlYlEECzTCEwTYfa2NXiPuBOyTFE9NkyywnEKClaKwDzJemIMn1dfRGqwZQNcx0KP
cYw3wwAB4MPgD86TcxcR9TZ63gUW+beKm4MgPPGaUdwF0MQ3tlXyKYmqtazgqbSip064pDCDUp6h
j/uDNd+0Q/WpLLy7ebXnA/LSeYsdojmaAyBZAMnLpq31lwUXzZNpDbcDmkNHVrn9zVAD2s/dpkMg
6uWENuTxzuZ0RFqFcCob2l9FOxYwE2fCIKPhBB/wSg8XETclQNYxwof8I+N41+9NOXHnCAaMMKBv
x5RxT6Ib913cf6knBoWNe9Fz76tInbcqOQEs9km2RnkhWlJfW1fHPzuwuCCMA2Lpd4IHmT+U9Ys9
0lC11Uj6VByfCn+8hV4RmtQc+7SSbFxs5WuzhMKU7cn42vGbDA4l34Qoh0iyJ2B+b26PVLxPCCzW
p/S7JuInj+HQps39ai/SlTJ7va91m+XsINPCa4sai7HR3GfF1tF5LzNBTvZ9X9chda8v/UTgkqLK
e2B+u+18fOMt7wKqSY8Kg2dr9ZstQBN/y46WGoSmdzGZxPAFpSx/wCbRQ1r1iMWrybNH9fZf/I96
ooshJrSsPiMSvLeJaQRsxAqzBkHlzKeRRzfob/syvekfD74F/tRa7qtqPicwyDbFeb4WGvGbsMPv
1nH5aubGp7S2XzHVhY0/XEVpkrf8y076Q65lz9aaP7exPm3/S7eZkLZo+8GbeizymBk3jfsUWPV5
KrLnjEWhWTi3A67Ld63h/8eo/M8Kexfhyf+MUQl/VuXXLv8rR0X+A+/aesP5b5OFvhcYvg/O1glw
SLxzVPz/1j0UGEhbfJpEz/8LR8XxENAjuwxMQG2ubTvW//5f/1dbD0cFiSeiHD1AQkTn9/+irfd/
lyO5AY22gT7fcQ0+R8A74nc5kmXnkW3bM9bzdV3ObS1ep6ywjj0qTbYeo3FstfUrxDTCxiLjnE2g
FU3juYp778hpEorCjQhcqO96ISA1s+2vpnKg6o/GPfPTy1AFYluQHbCfh/bGSZGOurDUGUYH5T62
6uU40A5tUN9W47ck4Bjl+WaTR3CnqPVyF8WfLDQ6+54sbkCyhPQ1S3cYl/S7Vb2yzHSXqt8rbY2J
Lxm1WX3JoehtGBmboc0IOWRihrexI+wq7Rig2pxVIYKngz630RnXKu6h2QOGBwOPjNNlzwM+/hwi
Cw8wM0ka1LfcJzbAXm6D1DKuRqbhviYysCw4gt6lY5n9fRmq6T5f76vg1czT58KKdObxFruutKEr
WUFxaFn005ysU2ohUTMLZpHO3Jc75q6OJ6J7XSfxx821TS/M+7/cjf8ky/ubihu8MuhGS8fa4fmm
90Fzhtpv6ZbVJB2z8S9xlyangYZW2B7mBzfZ+gR13oqa4LSBijOxu5PLcnUJ8vjo6A1ZM7UnsFq3
F0jO2W4ilGQTE2RxTJFeZFX01lp4ClcBRnQszGVX9dHj0DAGzHzxYKy8E4ISq5TIsyu96y9/BKYZ
NNoXwQ4b85dzj/fT3dKRuQyCfKq+YB+xjqhr7zb18Fm6hFP9+w/iSR3i79o2pEde4KCN9SymjR88
BXDuDK3QSXLA2oatKi9E6Gi8ndHUfKPy4mJZ409lyQyS0oFATjW6pHhNKW/C1hdpOOcAwpgoArOX
8BOEGKxeUI5NVADuOJs7UQwYOxJI+hUVTclKkyUh7ykDRY42ODn64OLq2CUoHrBouG7VX5QVGwoZ
D0g+EkHifVqnOtihQySaFMlEaNpLeVXeZ/lMKpH75LbUKKt0mdio0HzvQHyo2LFI6Q9WwkXNyvvV
Szw0xxnDBMbO5lpg1G/tax3o+aGfrShc6vbHkFvdExKTnMJi2WoT6S0EWRN2rneHKZof+tjraJiL
CEABsQxu27V/UKeZ8rj5eGGYZlkwp3ySoz+q2G1clkWboB5RzrTJSzUUsc/QeNZjQ34XnMkeaehc
JJfG6on0BXjoEYHgIYti+67vPLx3YRxMg/JlTrp1bg0turfrOQ9N4BxsRLm1yU2DA4vNaffv99U/
iDtt6IxoJj0X3TXmqN9PU9DZkbFOaKvViWnGmK2nnri5mQpxA2uL1OgIv6K6lVxNOh4MrEPA4kSC
13CJynvGc3gSxpyFQ34QGYbFPhaM3vXx9O+f9W+uKkN3dMdkHGuw0/XgBf7+WbPeGmZ/GMmkKSae
fkz//gBg1qoR5uqF9zo5VINx31NgwTy1PP/ome3nqPHmeyOrnyMGZ+xR1n2QNiVZvJoVaikntYaP
hmVlGVpOAgKh8jGgOmwbnISCajUywqggPOXYpttiN6/N5yJqxkMKgKFkYw0NsQG1wVwE++IBWt/K
CI3jeYJOmQtwEeP4Daryl7h13T3l8qMhD1JCfJ5YfLOizyErWcV0g/hHXDXfe3WlWb4yXXFkLPhD
i5MbbYTXYfg5URlNX/5BsWp88DuigOYlL6WVlq77tvHxDvBX7K1xlIrtMvPBlOsyQ1+0ODnEdtrK
c5+cI5l7hq6IUD+sQd6W+JIvBQWr+qy+xUPKFveyBtrORK3675f9b3Yv+QF9HUktR5+J4vDDCz+1
XeKqF4+4L2kqa6Ok5syy2Vhp004zvA15cnBikfXtIwBlSTIwpsDieQ4COiRfwtOkBRkJ6U8gIZ+b
wvrjQyT1p7+fAQ4TcjxfVoB78G+eo3HqmRClII2EHG8ugBMnVh6sPXBpDA+5VVg7F60DlmZkTlBA
SbqFM79tgHMcLO0nE4Zl582ErJnMJv/91zM/vkn59bi4PDJsF6wgsD884GQ5Rz0qYfID4WrwKQm+
BrCz00nkIjrFoVqadq3eT5va0t9SKLNEn2TLzoqERfapQSjVxODaLLNb3eQGXwrWcn3iBns3e4mT
4TJS4BN7u77+++c2/i7mlrYg9FlYhLg9P4q52bKIPkL2jA+50UDQBWDMPfNmCoKWCgxDd9OYI8Gn
WnO0guEXUx+2Tv/+GUxZZXy4rr7NHWc4uo/TUBn9/qJ8b4u1bsahAzNUP89OUB4Q0iLfGAx0wciZ
3ME8i+GW3N7u2tbWofGd/cTnZoqCus00Z8AtZLKFODfelD/G86boLG/GOiixdnj9xcCwRY16Ua5s
YfUl1hBo1vkfvknw91+Tctm3uUH5RU3/o4Z/NbyJVBvuUD8j+rYKUGlJJ6k9eLcTY3SqzZMb8Qet
IGTarsQhX7DmKSiX+vMxj0DVxc49sbWMUxz2DSwCsLQ5PzSOxE0nq2qzmaTFgcrJlwJNGdGOarTc
dG1pbo2RdDiJvZqb74L+AfYyalY38r53NZqYvuZQLHz7qmsJWmRxB42ZOb4sUIq4JZePhAtCI/fe
nEF000tIse36HC19/JBEZLaqCOaubn4iXdxUkgiW5jnQtUp/VkeAG7Gq7af85Pn0u/rS8vkk0yUt
mNmgBWf5Y8IuKaf1lSXAvtNJOrDseN0v0rJYNPF+jUALjlr9UGvUMZ4j2JVh2NA0k4F65HypRst4
TI01+tyTMgIfhVFWyku+cLiqWYSKbMCBc9BYFMpip5uTBAseXzawsHcuGM4tNiB/ePztf7jwpjxA
TYvjiYbtw+HJT59lJqMrwg8AfemlVl+NNrhotFfX8mc8xo+t19q3ZeV/cyY7OZtzRPQ5o2fLGveI
bMTOYT8Yje56qvT12cqDdZ97DKYEv1tqRg+YMd4yebOUOpcx5xtQEk1hu+g/jDFncpsFN+Td82Zx
QOW2RBJuRhNO+uzi9IkIPFnlK3NsPLRDNF01IlZ0ewDPG0bNf/g1/qHacW1fGsZNx0Tt4n34NQIh
4jqoa7Ht2DDekvUIjMlqb5k4bNQNr2yw3RR/NX0G9wr1485QT7yl/OaXTrZDov7mFIBBXFm/paV3
0ADhaHXq/eGt5/xDteNycoMhCIhSN1xfmiL+cviQF2vb0cysfBUD5uZ+QUYnb5x3lINjf01sxNpa
dCQlJb9kU4N+ms1R1RDAuWTDXRFXX9/f5jbK/0Irf/TFUXVxljVgGl5vYPF2hyqvapaENfhcb/lO
2CuoA+Z7u1UfMIXa3g79nRca+UtNKhWKCR3j6Bw/qUdwLZvkMOnrjxif7EnR/QwMDV1l32mpaJBh
Og3+153bC9K8Fya2wfyVVK/msBCoBXQlAfSrHWIahkOGmJj7k0VZoZGHTYR2ifC3qhCTIbfu05yi
TEvC3p8edEsupXhTGVU1nZB9tDt1BxKdhzxbKlHi3P7mDWSNaqaJ0no2rku9t+JlO5MufqVa7w7a
5O+YxZ2E4RtXArSO3VJOt6xMAiPwwrarvmVmMZwZscMqi/pt7c4jeUbQkmxO7209Rs656OunXCNm
iZ0f4o7YRE3qL/ucMqU20NQaZv4tySjnyLrnHi9sggtK7UtZZfaFGENIlUSm71i1LJAlC30bV7+M
HiMmaqkFGF//mJC6vp+y7KtW5N9NqlvW/C7ynhRFVBGAAhuhERFV+Yki/IU9H3YH02BIkKKwXCbj
ZTQhc1g1g2/br4bQ8hB5ETh4TpiSt6lB7Lfo4otL1B/9sf6s23T9sS3CPpIZtrJ0QkUyHqrlgGAl
Oqv+cl4TIrqZtRAZaWnj/Jqm6LpMdvFJU1NhILouOV21EQ9HUdtvyqdmBrwQVLVYk2GwE4LtNMtu
tqgGXOmFsQP1EctpHv5cNOzUlx6Aeeft1S2vjhatIj+NZfH9Kg9vL7IfWsFJvfYkiQ4JJkZEy+1+
yKKLMVEhtkRDKaPXqGGWC+QLSQHPCETZCqOzD+oJ7kz09IbPA06o0cyxsfXdb3XCJ7DkJ6az3Ak3
/RFL9JORM3RCkn1UWMHedh8RE4UpYBxsvLxK8o6NdgFUrqtI2ShdzrJgvleUS8WgdXXJz+y5bAoQ
xu4MdlFHFmZbXZEm6SfWXfwGA9Ar9Sj5q/VC7UgIJqkqd83cfx9c74vRsCdOtUw7Ld24UxCUgdOK
AHeX0LMBc54jrBdzNq8ZTrKwK/nQKZfzkfjZ+q4FrdpO/l2OSvqRXUl7n83fiyW+0gPSdNqkeOCi
ASEe1BMcQwb47vgQLyv0VJ10WdvKyeepgoO/trc56orjTOIndcKEdWhFVVwBPk1SRGHqJJ2NnnRA
w9kKU4wXLWmRoc5kTWYNd7e7YT9E77PcqcGWNxdsRCLm0FE8Gdeoi9zQ741vijClqFulTzRTlqKA
V9eVILYE3rHP5kmSqLyIFGgb6CSrkJ5xCB41sC2adQMz/9lLTe2QofgyZhqHWcQEWqQ9/z00RFQT
MWomtJahxSBlG3CJWIlw9ctEPipNenIi0meKCNdi3HCxdec76kT7/TsOTRYc1uhT2gf+bkjjmzwy
7xFjGNdgACOkUE4o22DfV+uDt64/hsW0pVqD7+hb2g6FJSbP4BBF8cg5p3MBJUZZAaI6ax0OgU30
XBoiEp33igoxGeBmR0s/gmP4YQMHOKDs5hYe+28UgdA8a/6fEGu9HEMQyMqz5nfnYW08oAvQjwh+
5CwiImujhJelp4WZXcYPHusZR8OhnOUe2vggwYnfr0eFJtRGTmgcWDqm6W3b++VRYRbJe8SbWBMd
NwT2bg5wBOK15bwv9A4SvvVkDcYZ5iRk5e5JTX7Ad6PP1XgBlwvpDGPQ3Vo+I0qdhDQ56yk5BTWd
VNamNvm1zeXLWuIoFJXPX9LokYCtC3EeHuS0FZxFsp5FN2OF0uMZqzd+ZZJXfvqV95hOfAxj4h3t
k/SQuQJa8VB+St30S1/YoO04zurev7HNgu8v65d0NU4xFIDFdtEAywdaHQHvkw/7rloTUjW9uNmO
iTC36omuOK60qUe8lYC/BuqCwFsv2WlTMlYdxKTZ4yQjTT07MGwnydQsjG8we8VhXpnd9pwZ8rBT
hyO4s2fsiKir8/FOlSdm6SCwLay3IkG7BtukHnzeDdLtaTgshorodnbsPFQDGnViSIUjp8/UneAQ
vLe9caVtC/q7fW9kyC9r/3smS1QdUSN8kFyxsBRJVZ0k5JGJncfmG+ZHBERaUsZa4nYmVIqYI7wD
j/sQlh2CW+S/SO34jgPRFrM7EkookXLvF1hC8tSZOZp4GxvDe6fTCZ3YaVJs9wicN+ptoA7nRBJ5
Y+MRvBb4Ug9EVEsDdcpdKoCS/Ws3nrOAHAPcNVW4aP1l9tk1kWL+Rf3IqpjXZdsxZzi0amP+IshK
lrWS6kjmhRAGfYK2MUl0LaBIejMdQAEdOURhnrqkZZrb8FQB/mph2tAhND2nnEUoBB65tM+qs8bh
jLo0G/Ze4blq4U6QKtLWor4pAjSxcMABtNRXzmbv3hTG0SIcKHXsI0D0IVQ/JROWhUNtKVnlesfJ
LElH0tI9GXEkllFwwY6Gw6OGy6NoUQoBZf5DXWnIQfHvPS1lJVMKA0OtTXaGnBf8pazMCemBmjSK
rRYV5nPjGm8M2pjDcr8PbqIR1yTDYeNA38WlwKeRZZ/xmOKT8TFRTQ5wMS/W/tTs/3267TLvZzeE
l4dKGNL+bx8q6a0IHwkxHYoloSTjFs3SPk4RlfbMpMNghaQtVVi9l+4yXrr7P/T6f5+TAKs2A1MC
pXQMrx+QTVYTO05W2mIbjTTpWRFdZm/5ZRf2w7Qsu2Jl9652J+o84JyYUdq+os/tTmRaEkAptF8D
KLM10k6xPbwKNsabap39c7uU525ys0dvHd7+/UMb//ihbYZiCoSFuvb3323Ia7G0OMBQD6PqLd2J
jLIFdQmlGHzpCYKLS2aeXv+gq4t3hUMfOLDmyElz2f7ho/x9jOj6BkNwCbDGoS33f3+9r8h4QUW/
IHnWR+ArvOT045CPkDp8DHBu6WAZaXQ0aCAtIy0qjzz53bXTcbug2Uq9IQf6KvxdiTOYLLByT5g6
WgR9fvz3z6mGxB/uf1gPhukAAeP5NT+0VTXKfMLDE+ZhHjSctaME6eqWCO+if2/Mzai/cKM8seNm
kiPTVqcRlDpiE0gzXTMcJg/LLKYcg2UER/icmJyZEhg7AOkyfbROfcF0wEUzpV4jfYuILnKmRyFR
TzY0lta9NB01d0qs4TvHuiWjHv2i8T45adx0Z5lFslNk64p4RntY9D2hfmdAsbhkQMoSkAOHa/RR
PvXRcLBS54xfmiRkBozx26oJF4lnYp2n1brY0uTYA7vZByPMxgx1fd69qjc7MVFDmCT0+D6+T62L
z5NRJcfRwaMpT9AGQbvRRFilZhKkZSel/pgwl4pe/w/LlH86nHzHZsPMMNUxsHv8fhNFw5RWScDF
UTu9WuKh1BEO8JP2gdp0jXuk9ae5/Cac4WIMHFMTXFggO/0XM0vv//1mMeTN8OFm4UgyaLXZiIMD
/HCzsGsrc4aqbNHm1QmDetZCmrjTSqOyJ5tCQIup2DUP4jik/sZ1up/90lFyegNgR4aVOFBIyfKb
Pxzi/7B0YipqMdWBfyfhdx+e+9Zz25m0sIn1aG/vNJKrYjDVm3rQ5z2TrgpSjhWqXlQnfvAQB/lX
v3YyliNFeSCCEDxxbL3UnS/kv2Hc+5/Y6NIldczc0gVxfU+uziUe10vZUEj84Vf1/mGk7wFu0+Fz
AVhkHCNfUn95CblNRl0ijclVrb8aNPGEpK9hPEkrsY+GhH5FBj5gDNEDQepQn4fOkonbV300hlsv
/aJHebrLR6dmRSiOSFGyO9F7EPapwyBWI0otw8CFcIeEcqe2PJmefdFX0BH6Ep+GyWWw1YpTmrPS
UNt+RGuOaJqderCJ8DKIC9u69UXNLfBip+5KwAC5epBOjoC1OPdVmaetWhg0DNTVSHFg8Mjheurt
0j9MAt5pxQjb6vXtPMUVZD7jV43+FNQAmnXXGX+qktwayxGeuJdssBTfVzGNuSpfmmnI91k8PY7B
eqdmqpVtXlYfIlcyzFdWj9SfkhWb+tBAzT5+FOaLWkFBZLjFHPafcAT1sxCnZ9PdttmVON3TlA3T
bogFtnJMLF1j3pppfRQ0XQGksX0mjM9BbX7GxQpQCZnwf06DjLaiN4rdMEDJHenkfa8iPIr+N1Q/
gHp5rmwFSTNpN+vEzLEDG7qtgu5TD1luSsWNmwltjxnsxqN2vk5kK81a8JAlzm6EmSEaOhZ9XXdN
U6K3lb9q4bLSBeS10a3kjurLuOosr8umjSCBGv22ySknoUT0ITwNzMgmcRrwQYpGYxZDOCDBmJvS
WtCT207/SX1O22kusxQvY85o9mTCWmEQk/oXpKTkxfOUIkViG2a2oNyGCTH8GuDl9JymCZ1GfHFa
AEiGU8xbw57b0J07cDfdCrCrQgyOHPHLaNN818jdQ4x0O90JFrR3MVp1FINT0+YhWc/VJU9jDnEE
A01/mz7ETtad0Ja/IK2PLgUvash7MDeoizqS5E4VFKjYwtRt0jhAiUSxYa50Av5I9p9SLPjaTHu/
WLvWmPW9YAXr6uTPV4lxCw7XPKX+WKGIbHaNdTQnW380rbh/mjActCgSidRjTidJgEYyNpsNKbzF
vsO6uUmxr5EgMZDiSFSDYy/BNQ7wGplZs62j/MpiuoMFRHijRPA77iKThoFGykPFGTWkGRWhyY1O
fF7OdnSrqmFtKOdwGBGujZw4hIQYJxdjN40Y8/hNNwvOpRrRmnoiYRiibyExM8zbluUubyRfc57I
SeaU6iTJvDvRV7Ltb5JT2QAh1pF/HtU9oEp7uXapgibfUrN5W9FKpArOvY1q8rUFI8+SN2As2nwL
PxQvEZOsnfox4plCAA7L8h9BhY+jnvu96NLP6vaEfP+We1kRWjKKyOud/bgSv04XfsztjFZKVgkm
avli1DGNmfcTZPBQmFAL0s46wKKO+VD2HgP6ZiyRgrIpQSkpdxxC6nsY7x6NLlgOtuCTT7Z2IrJ6
uvUCPMJNjzvgzM+GxD/2gBEP7bpfswjgr2sgZ8Fkj9t4CyT86KCbhaOPT0KT7ZnpltG5HeGotCn1
ix8xAxkpEzLNwUSvB7SyGSAdm0hXpp57VfZG97zz4R7If76uwVzETrvp9CTkVV6RoZxe1Aygxvd5
Sbtv/eIJaBg+ClWqI/IAsKV3rMeYe9gHgiLOVsCCqKru1XhUjVzQYrbbZMbAvbI9MrMZU9NI3yG3
fswt2Eu4WbGnhiKjEYLyUP4i5VCKonWmfdUSHTOG1Tmx9qiLe2PbpzCq1e+Plh3cdGk+B47WX7WU
KCPNsgsmuv4nt8nZ4PdGhXh+iIgT15larHGoXh7qIG7limpa6W+rqn+prRGzYFd7Bz0lO6qXTUCC
hnyxq3M8A9Zu4+/Oiuq5E7yOXFPUdO2bzGK9wUvRQ9AiyU0sxpp5pg6GLK578oIwyAjabkNgQV8H
5ybXvxWkEWwA5HnndaBLi+KyDCfJ/Wqi4TEvAnc/MRUNieektyd4ULfQD7OsCRdKyDBpcBaYacP0
HodAUOXG1hR3RmmguSXzclcl3ZHCsjvZkyieagRW6h3TGKa7razozlroqW3EfmSJJbeRjzyf5zmH
HNAzPH1/48GTTU8gy/oGhsCcazVvcQCxDlE37hrV9w2B6d79kv8QaZdsysWd7wevf8Rt9ZITAgqZ
hFVPRpDxVi0O8zkCY2Q0eIc/x64+Iu9HwzRGzAnr8UdVzMkxMUfr4gY9liCJQWs4yc2JwG4hZzAZ
OAeG9xuibYv0djBxdxHPjEdQlZEqSa03pteJUIH3Ias6ugXbim0w4usP6N7kzB0zOpmUen4abdYW
DYAeLrOWb1q4g2GWpF8jUhE3cxpt1eXQoJH0umWdvJTE4OUtK+KACxrD8HXXq5VZZ68RnIdL9UPt
VCdteY7b5iUrKU/U29lJsmnbu2BuqrZuQ9Bw8dH18hdX449qQqJx+PnNje0nN+QWV9tq1M/2VLan
JSiaEwM0b2fBfaKF4aVpQRsLQPGoB9Udq1+LCyhHTdIMVMu7MkEZYUbWgvogbCbIJ3ERdQ9D8Gus
dO6JWJrf5uCtxWzYL5ysWZCRn2DiWZ4iNhmdj8UFxThjC1Y0D3YRvEGOSM9m/aJm4+odrr5WM3v0
RA5+OQeww66sme+VWu+EmVbEoaqgxnluoOzRUbSAFfdGj0gS7fR9xCr9YOGyOEaLD7lnxBdD4JeO
PywAV6F5rJbM4gvXeLys3sGw6mnnzzgpU9qoNUMBmUGBd0HR3cIZ/aTJxIiCSnGfUUFs1GVL0qk8
Ekq37SEMpXIKFZFuUfsCSEwH5hwbeNjn4tDJsRhBGGGbkh2rzhNSA5k3yYnnZOVemEqBOFmvU0S9
okqHFsXeVZ1p2FnSXWTFDWwSA9zUUT1lwV2HvOtQZ+R3Zkbx2fNetLl3v8/TvC8w2q9xQuEjgZGy
a1StkBqMN5UELk4cmp1L/Ak5Vo7pklOEdAsRHDGa79P05dvitQzea0n7tbkIc2eNB50Pu8FAB7PP
sLvQKqNTVvEeWsF+dS6SPrUw1BvG9o6Fpm2og4vuGP1CsRc9JxU6sQpXOBXH+DYOY77zPNifNii9
O/WlJebEzyqS5ZfoM+KJZGfLM0SNrWuHl7xlsjrutNdE3fh1c3Q882vCgyX5+r5vl5Tn9VHF+6jn
EAHhV9y+39OqbU59yQiTBPVRwmSAtkzgkiz8MNEi9uZ817oogNVzrnU8wswayU/Pu8dWH6b31Wm9
5O1ufbPd+ltdktVjVxw36oBP7P6O9D83jKVjmt7lYL7GrHivUsmRpfqwJZVCihH8Mnlgf0eEd10y
axyLe9rDeVvWyCPkv01tR9I6uLdMk/AnudAqew1/s2VAoLDJ8Y6qn4IJtKh941gxBd/pk/s8LcbZ
hOR0wI3+7Gr1OZUZBKvJb5bIwRuehpPLUZJgs977ZXoc2wiQAWKsvbo1iAT64aUA1f5zFZnzAw3J
VjIaFXgSaSqXQWue8/oXKc/tppEihtlYfg3JYp5mhxc5mJEf0M7SDbQq3jCs2qBpNU/GnN3mIuXg
1Xw+yMqX9GNG5W6t78HRVa3gvpJlel4Md3O1zEd8e9CMBFuM9y7G00j8ndrbrE12vaxoJsMhDtvc
eAaaLSnqUpVTLpN15EkKsVns1T+Pcewi/DZmgMRtFMO4bV3j6/uguUec4TlgYbKRUHQYHhxweYca
OsFXLPvALA9+OGX/OTN19MFeboSdOfxUj6SlNd8IqcewNRGX1w2utW3G/tCj6VPMZOnrpMXmzcOp
cRD+tBuNfF+Kpv9kBVT4zmBidAF3oo3+dzUqRiaYg9Cr9jYaTc2hCmsjFhfqhLAG/9oykTlzJo/h
smYn9fnyBMgEmNwsxHpZo7MElKoKjUVAvetXcUgIE1IlZiprB1WMNmznyBmn/XG/ZEDNfS0/1rLM
6FNkpE3cn5eNY0A8aD1rs7jLJ72p672d5q/T4PkEM00/VF6e6zV3EGJZ+fQ+NO5ktMMOaIkFnDx0
mK4DQpE5NwE+y1GuqLllfKle6qbssShpaTK337NS7E5D1L5legU+rU2oQlzgSpDpHpRYlYSobWOZ
TJFwhqrlSdrsCnyiu37qqTv6ZJ+uA/co0t13IWUnf7VilQZKIS7x5KNUqMS8zUR96jxzP/h+evAj
8qCTfkQbYXYNgqwhzEazv0uL+nvvM6KzJi2cIZ2cBjFAfnbzrdsZ1j5qpycPbiZtPxqJ2b3BBFNB
kyLRT9OjJ9NoxhNhLC/pwFjNsZsDj9x0qatfGjHyKAbmA1n34pKaBM+jPW+YbLa8ro42n3lIkEc4
RlrvUXmh4sKXqf7FRklHBGSWfDkEdKE1shtSNcCQTrAtOqrbfohf/AX1VeQPLI4yT8YOTwx3iNPa
Zlb2pp6RNU9NNI/GiyqUGg2oR2aNsLOO5sLQVBOyJ6kyUgzz8kmVTasDL7HTBKYmzhHCZWnGlhIe
yXg3DfSHZgIajE3BI4z8rbv6X4u0JmLTL41rfAhqZJX49mBQ1tjK9FazS3RwkIpxEOM1jIgqiVEt
Ww7wkMwT3o3e8Igtbh11u5VbaFdbvIAMEHLh6BJzta4ElLUD5QPphjSSfvPQjw4cHKdrwrkws4sD
xg9lzjO+TsqpFjkWMBXg4zM7Y8GMy/QBx/tDCUFzQVmUdVi61Xmb4XG4xs54zIduPuUcfjWSynv1
M4+moJrt3O8LIBXuMXZ3fbdSofL1dqs1Pqu6sW7KJ1bwMTP+HqUInMz9CGigmOxnaAjNp9oPSNcu
yh0YhXG/jPN41jQn3rRt7exV+9KYC5eTYxsQmF8h0y8i2ZMb/IdQA2B1QDrL3PwACVQL3bo8+UOL
sKgm5JKkH0jzHdaUquOVQbc4Sc3CGgHGNsqk2UR+ZVy6ILN2gz3bcmYBaoOZD5QjKH5kjsLF6K4F
oJcbd7FRS3IyFWPaHjJiIu+W3vnqSH8bgyn7xvH4+4A97r3VIFMo5W2aT7AVSEWaYt8/1fX6oxfZ
ofIjGzgf97Oet0bIvWvuNC9zL0kzn+EvsCcpxvNamteaiZpMtTFoedOfbgu9OtOJ427XejkkawVk
nL5cnJbFbgEuVinBYFgkLRyoiwdwIDLHjeVHbOW0OdjF43LnV7A2JhzudZF/m6Ss2MiEfQrYyy3L
8pwbxKk66FXPJdHh7oT/s8v3kz85xyoK6ARK7me7r5ipVfV0p/XjDsMHsT0dBDAu8BgKPDjYmZyd
tWoFtD5gAlaArcXVYbuu9RMd/xSOBu8rI+Em1nww6n0lHia7Y9rXdRNXA7ilkVfDvgR5hrppOnlL
0L02HQgCFmk7M1r9I+51xheF84kFQpl/KoJcvIFNAdGotpORvm8XrwLcmBCEqunoF4b5ICzkV4bG
XJ6R5xEfdL73muqL8gyhNtgN0oZs4O6j1GMMZaMjP+gZYJk6eYvY7j6UcvDpl92LZzw4BSl85gp5
NY7E+qRjSkfZDcdoWW+SSJQvokU0BebkUgCkOpbDapPAeYnXjIa+69JTAYvqibdvEqbFDI1k9L7O
mgBK4HMUsKX3weuK9H4yQrtHXFzoa3y0Ew7jPOdgzxjysF8Zo0sVWN8rc81Jkqiyy6izEknGuttO
820MJfWSe9I4wNI1y5gOunNCfBLUeBIC0ORY/OdXUdwvdRWdzKq+xmPfEWVAhPFqleOhYXJLPJjD
c2cuLSiwgBp5zfytnxMKbCcCiVfyWJtsPcd8usnAzm4GvRCPE3IhLztZepJeSyPIQt1lOc6pf6WR
qnZLrZFZKpK7IoL3KX0DoTHa2n7qyUW282w+6rUoT3NeHmxv6pH1TzrLCdhphMIcIYu718YipyVf
zOVpcWYXDf3goeYS/4ey82qS20iz6F/Z2HdMwCRcxM48lPft2Wy+IGha8N7j1+/JbMWORM1IOw9i
iGQ1WewCkJ+599wD04p21xmVd7LL7s1tM+85b119X9X2fPBySQRyl/k8OA52S8e6mxka3S1VcIFH
KJ0HvXGlLRk+jUN0CePMuwfKFsUM5uaq9C/DmGjrPIh1Fm6OsS9T6jg5JEfInba7PvI7ZHopWHv5
g1PWO7NJhgMBoO6pFma0sVN2XPGUACjSl3Q9JG224XsQnJcE5gRy2WxPBi4Pkza8cAVZB/VhLZaX
HbIw5vCuiVcA9jNeiip6bBdcAdj+411RZvlTmuH80SZ3OOQL5WY4m8vRkQk0XsIN3aQgPWhYH4JF
BGd17Qyi/tKYE5q10DZ2Taf/aH0N7S7R0zv2i84udw1SNQCv3Mj7mm7k4wwbpTdxwn7YTVwDPUjf
ew8wwXrR/eWWQDaiAw6e8sTTP1fsa/wU1UkS5MZtaaL7sXbCI2loZ3Z3UjvBW49ET+IueNGDFy+O
vDSObZy09wyPnuHny9TrxHy0RuRs5tcFpcCdkrP1DcS4uqmwDQdu8ClF1L5O8qcECf1TK/DFZqOR
kP3S8WxcKJWKLM8vyEGjc0aHwpTOIMPSM19wYdvbsJ4O4eDP6FAb8m4CEFYhUI8UDeQdU+e1dEed
mItvx5iivDeDnRfn1SrstOA6ufpR4mIkwkq7B72666vmOzNiCzW7sdZnN746pfaUlc57BCbkOg+F
82CIjhFif4V8ulzzYiAxr6rHrd2jIFg87oda6Ge3SM0T4wB7Bwlxug8LUv3aILsABMsv6v/Kgsaz
yaJ0XzhS8aDEDqOO5NOrW+Nqk6lyNfPnHlHIObGd/DI0FhrCYuIFlsxoiKJw2XSzwbObfuBCS71j
u8vS1Kl0OJtWBkmroRlA3XEYGmrxJCbDNRun+4QJHSl2wK86giGW7zabs1ufat2xCM2Xsm/ExUAT
sItwdfph/7UCVoRnHxZwMOa4y23DvRm+XWxEU7trqHMBGyZbcAu60wXS0ei1j5QB3eNSpQRQbHXI
Vk/ThJ5FC+cjwgpiDGvEsC0AgysWkgheB4EHoqrGrYjHcjcCCjywmo+3jQ1vgAZDkuAL7A6EEY8B
EOqcOfCNpXhws4aixv1XTkfoCBAza/Kdpm7BiuekZ0GI33oobQgdboTsdSlfq5Q8efKFQY/MQKBN
8ER+gElSOlTHCXdfPHJx6sa1nrD4gHVLb53JrAX84qoZSnI9aJlhHaHfVtXUGFYDqI4zXhWflgDs
XLcpDeafucEkNHaKTTZBAFUYeDw6qKocm84iYfp7KaSa3Bkoh1V1asgGkUXgcz0m9lXM3W3xmZoh
PtKQievfYFFaryOeTS3dxrVuPkaOm62LmMBfjZH8lpnfpYQGe/Pr9N6lk2l7I/nBycxMYqs3CFVq
qX1UE7uqmr8Kb/AuWb14H6udngf8uvHvRKDjti2YPEgd1S7tNKiMTfUmBOD0JI/Z0NGglnNw7My8
+MqaMnKYPjdt7p2wEK/zzkcIME7SOgnacGgL2CX6keOgpn9jeqB6W7LwEBoyO8G2Un9mTYUvLMmP
YPfJ6V4Qghq5XRLfcegn5GpFOIVHRr8btWtfNOe5nXA1mb7eHtJqvi9xAq8L7956CDpDu+vNd9t7
ssqXpPT6u6SbJMXJX80iCJ6JONyaAzAz28pPERDxNU0du+GK0RZARA99GqHl7aC9IqeswYaHDDLs
+JGFSnQXgo5S7q5K498GB8znMcFli5vToDXoDIxhYHk6h+ivgEfwMU+fkRLsPcx41mSSn+5NW/oO
OJT6eJ28Yg9PSH+odX3mYZCBpxh0GCdlGF400WzR7N9ZfkuGSpve1c3c7nV9eE8XY6HGECjS2cOw
9VtngW6cJ1RZgMsj8FjVkMDDzT7nXtrtYjLW0APH097QinMBSu2ifrA1zkGAgzEXN2s21H67XkNL
SixXfksDbI9Npp9Dx9LPOKmoQyv7nbVWd+oZv2gN3sEJ98+W6HZN8gyrU9cbn0goD+9NwPU0tajQ
+wlsUV7MyzbWZgFof9TuNUrn7AVOXbo1/bo4/MUu/Y/ZCNh6MNbj7fCFxc0kdTm/WaXXbVlNnt7y
nUkg4ekVVaOUxrP58WpG1FppfVZWH/wDyZrMpa9UJfhbsuRRjUBbR/AMK7ovTAYJ7oT+UlXZDEGb
fXguSTGZxeYPEOpqks+T1EKqzV/wlgFa3DgtjRq0/WVD+uNuTEvntYnL5IbrZ6Nubw50plh280uP
32T9ofMPm8c8m1+zRF7R0jEEy4VH5MxDwifbAq/5Y66Zp6pg4eYQ/bPO6ytiAfSfNbP3sn4p8zzf
22quKBWHpkZHIcSrYVsvauhaUJmshF4+R437vhihBeFsBKlFlM7G1jokJVKNL+Ka+Np8uXgWqGc8
b/AC0vYijKnclR7DidyoqU6L5SV7V/rzCTj03jJCDqT4vi5Nl9XI6F1c1nyl1VBYMh3EMW/tQqN6
i2GtKHEi52eJsAAtfKoR2Jt41edmTh+9dsrvPLTFG/KUv9Y42HjypD/UzKiOXNgCi7frUoBMRf4r
DePfRqQZzh99bRyNutCl/OJfaN0Sk/GsjiZ2raaAAJlwauf9thjQws62TvRYeWt41X2bWle3LKs1
j5JHLRYxywq41CGwv5XIRrREQ8RnMgz5GpUHuAS3eDYa3DQWkM5HK4oRxGVpAeaW2UPQgPpapupJ
nT5Oon+Fs/JGgryxjoXuHQyjRcsdATMkQRCwWQM90EuzX5rAYCcv+u5UGC3A4jBghpyWTBcNJGLx
ADETluSd1n+mxEU7utAVOJ5Mdx4sbZ+WwJSzyHiDYj6cGDRdwBKGq7BiyF81bENzw8iOalCrrBE0
fubgmC/o0ofW+GKIKAQnJw8tl7c3FfZ92dpHbBY4FdzKenjLois2l+BE/hFcLzvjsBItQFPs0Qxq
P0Vehu4Dj83cNHLQToJevNBoINfqoTMAwocl5yLLGkwGz4bV72NzeGswhoC00kF642fDjbysWxFS
ME5iI5xM3LkFFPy8yU5opEGLS15FQOew06p1N29lgOlZCWxbz3yPs/mz+okPmcoqxbu684skeO6l
P0TKFtE48qzQpmCjitZA/oPRZKOvaj4Wc2HKuM7pIdYkcozklG927d/DB4oOY6UdjMl9oYYjHmUh
Qjq1ZpaSUYOgg17SYftTVEBpWkqxXEqG47R4s42ZPY+8Ljw+y1NaGhtCkKYtw2NCCRh+10FYknkQ
vQ6J8TjO8OXcwPweJvitlPxmcKvPLOB2jOZO6pzUNCSXYcGtT0+Z2sXzaHUfSgOzENrBFe0PW5vE
XzyBrT9oVx3H8kzcoWgfddfy5c32mwewEzldFAkg6xZQa8OKp12eBg67I4KCKxfXlpcsr0BOC9qm
8Ml04TFLYw3rieBATlgDsVDs1MfDp7bNh+ZHNCDPtOmo1p6P/l8Pj6N2MlCZIbthR6N8BdSuzI1z
czPYgj9MLM9KAvHnp4v1B32pw+Lc8iwLxi6Pi59FnXXE0i4GprmO3eFaVdFMkz3FD3Ga/AiIOTro
1he191ErMTVKVKVdzIhxjSnjQs7hiFfEwT5ifLcQcydu88sUBN8m1/XI6mNLENp3JmyvVS+XBlX1
NSsG0K1Gw24E9V/WUKM2PrELbKWrv5Abmn8wR/LPs1w+O6TQluOps/U3H13J0g4YOhD2tpo/paBB
N2Yzxpt0WsK9qIaBGy+d1p29V8NItXZQ546bQ8qOwyY8pnLgmobpk2A1ivl2r7xPnYtlA8P9Olui
73/+kfxRIsl7Fi4eNBwDeJN/zkIiptGn/kH6F2n2IQ2WY7+Uz/g2CEyQAYTVEuDdYF09SxijFoMp
HsVcnjOtp2KJmGUNcLX/4j1Jbe/vZJIOTBIgGBLKgLT8Z015bWZTQiglQjA9hziq37yKnbRnTPeK
npnhLTg0gYkNdl6qQ6XLUYUVPJMKzrZwac5/8XbAKfyLN+SYJkwLw+faVdf1bz5Yw+3aNmFVJdWN
Jv6ajgwangYnzXRO3D4he94uPqNVKta1TcYK4ij9myJgKLlfhEwOB+/g70IbBcoYocxviuGTugyY
zVwzA3VE634uDZIIFsxqGxs5DridaJuMwCeMmpSZlsnAsZm0h1SqAq3gW6jTMvVxdU6biSllsaAG
8hb9Tq/Lo2kU7+DsmY3KRyL/BSc1VnZz9sYDXBRVxCUlISPSqE+A611FNM3dlBOOREDvvtDo7QJa
oJUR5WI1DyNZ6EkINAW7b1umX1M70s/w0HDamOSizb77wooP09gSkCyQjO1rEY1vZT52J7Vv6M1c
3xrMyuHF8OhJ7Iogu0fwQv3LVIc/7KYr2Asl5Rn6H5JnwwVkxjcCk36x6gejQvpQiVP77oeZtbas
cfhs9u0nZuGcVdlT7TUwlCLnSov+y0Qx3giI2aVvEVerMbLQ/bQ+N2zj88xaLlM+FJfaX45Y0rSd
OyfReljc8F7QZZc1IuCyZxMpOzFgHitiyMFmNw1lQhna+7lEEEOl81203xuP9GVAhxz7epiQWYUp
HXp9vlpMDU16J1j16My1RnNvxxISAlUTuRsia4rPO7ieW8sYolvjzPcRCvYVP0HKFYYecU9CQgfN
+KSWoUvRaFsbbmvd0aJiiIbEP3/smvXGwhziHSnT1xE4wcn0fLz1tFRmkoxbKTVnXq4wASbzsJHd
MoBQf5XLpSZ/MzOJBW6hYxP5itxrpQTQU8zJ0CfD8OFMwrFxRBrIWZNrzxDB36KWEl7pLZS0emxx
4oSwPsdOfDPKmPklm7aJfoqJo3YR5sBjsGOf7JsXaJrDEK7QHUDNl1CDgvXpahAfUhYpAVNasF4n
IjDl0MadaIEndNpXqPDYPKt2DUW7O5uf0rw2PuRwcYDfRF3qqj1W9T3DQ3/fgJBPm+I7iWH+3uG/
xkdK1HalQfSA+TAs0bCttNpfuaBgCIBGy4PeiPjR+qYOIW3xxaaMxxPPo10CV/jimcM+9QFuKyEF
dmf+NVZPjNOy3JPQ4JvYsdiNvtml42Dt7MGOeuAEBv17PWLOzMx7vE7Jza7q+7Dv9ZMRYakio2+n
swxc15rBEH9ZrktK1VdMjr2dG+u5Nst9yuj93mrKS9Oi6Km61NxhuxS7vqkPo11PawcTMzHCaMB6
WDZhaBXgvXGcojxRIt6YVN91HSLJzUxnl/XiLQEqvrZRwuxrDV7m0vefIqIq7ywRfM+tW18Dy22G
loynlDFt5QNT7hsmRm4zH1s5XDSxHbJC1ZguTDs7iR4tt2QjEEx7dm7QWrXwRTLKGjEeRYmIsRn7
70Gc5+d+Ka6ij4/lqMXHJLtS2u9FLab7PBX9Nl/CJ5be41F++nMrLo5VW0cDF4Sd79UGAUDBq7VE
0V3JfiqsZKOBPZ8FXLQ81QZ1sIXRymsLsTNBxq9sF5W2J4LXBvUjI42L08AaicuApXaAqcZFQ7Ma
SC8HdJpeQkJFM5NojMGy6lOOfVGAWcgjA1O0MY8XEkM+kSBUb41gy/gciFaFEETkBvP1/puqp5QH
bZDiJgsf9yNlGJsI6ZRTD++uGr8NvcUohUW62t3UVf2+LNUXKwej3RdFeEyqGIo0Yuw6sL/rWusg
wre9/YHQtVTuIb6qIrVm0sg00t7MqYB7iOMllnkJ5XKaDb368NAFsVTp5Gm9UfyryeNeiQ3vGSwe
k6aKtRIJo3rea7ij9WZLSG9eT3udHMYeBP1RhN0xkkq9XMaFO/WA0XSYbuaEzmMIX/oOv0pv9RB9
+RyAiy/blAilfSJPqf+TVqkjwBvdh2RkczkIdnE9d4MP/Ed1CL8KUoxDoyFRbOVTCeGANUIXc1AU
qlpJNVV9xzZLD1AFEHZ5yxKk3GqipgpFZs3kQRXJNipaPs/6ncyS9jBIt2cu+4zEdKCQ8QQ8Esjx
Jaj1aWM49a33E+NEo7GxPe6sxDEZoskNfV9NFymqr5O0O1TJj75uNkEwRcDy4djOXnvqoHJ0HVE6
EeoVlZuumV6zbuvsHEikS+gj9YadBuW/2SQdol419lTi6jhiYZ+GAbtvcGrJ0L+p8UXtz1cHz81G
me3DqSeMivIvCmnFWmkvV6iExIzyu8GnLtYtrFrZAkcjiclr1uW3S+0qNETkaItZ4HjLUT0bTRhM
J0eU7tU0Af5lfXxnIIor5ACEWMSOc1bWECDPPjz3BE+sFhpr6tbiLRdIxjONKQqwO7bNknSVlGId
l+wiFi/+sfSC9N6lIlOw8sShKZJvs54STmwiqIun5TH1koPGXc4jH7gI2z6fHd3YtSCfc+uM6dzf
68Vwr2tWfM6Sxke1gB5RH6AEBZmxxom2WpIpALrgZnulXhFZgDVDJMduNDDzd6z1ejHUhxaRnYVN
hhXLL1JpxuRj2fUt+G0RBpux91luI+ZX14w9VwirlvC9cxigus9pUFR75gE/cgj7fDNYXNVMp5Az
KW5z/wIqQ58Gd9svEbJ7FEKy1slzDFL+NNfnwvre1FN+Lx78p0XXjEstrZ+sKp+NJPD36jNWB2cm
WeNWohnnOU72Vas3SHKWcyUloSX69k3u5a9Wbeb4pKpT7t2RldNfbW+6oygZT4YhTChFTr435iYE
GwzG2O4Q+6FzXBlVkp0q07gVzMY2VdQeZMGxUcK5wMte28oothMSRQRY3aEu4n5VMb8qdVJi9LH8
riXFUf4nR6s0zZZ3yq32G+zdb7WeTvd6UNwyjrVmCeFoy2cDGII3Dcr8TimrEsYXYEgO+QhiYxqP
qLL9/TQjOElYmJIpXgQnJU6xE/1uLLyFb+Y2dnlGItl4Lyo475L+0pXMkqMO+LAryuQ4hsnzOIX9
EQHo89BSSoGhvzEZ/dHnhrlncpGva8OTw+YtgtfpNleIngBWnR1TZ4bDTPAIvwpcPwYN5UhXYzoE
Mg7Tf3enpFztqBUrgjuiW2jHp2FentXX9Vx5J9RR1hHQ2zUOPPMQAcdXZWUU1tGqc9GzLBlz/yyC
RcA4GuCjruFXybmnEFdEu6bCuk3GZ3MoRfIQeAmVQ90QK7TUu6SK4qtPU7kPfO1rCJGdpUUHIMjO
vF1qkzrruCgyldDLwePAABz5TKA5B29rxIm4z/Pl8OF0UGpZ1UaL3EEyh5jHjkHN6Zr9EM1RebOg
9OfTTISG53KWlwllWRftlexrksy7nmsWSDEPIVY3UjoSTkiy4RaU2q8UyHSotiRZaB/afb8CIroE
9R5oM7scjnNj6KOtur1McF9fpq48qLMMU8s+N1oUYAh6QNiR7irY4iimx+yxl7NabeWl2DTzI8mN
kFXr0NrYA3pl9ekUSDLjaGo/bt2u5ylCdM1V3c080tjWlizBFo4hVr1S+lU2KYYjys0Rvsh2yBDD
uK1zXEh0WAtb2ylHZRMV9lrvjXw9OV+wBIZrLt5uj+nq+uG47Ohalgqt8SJwbbFkk6PqcI/+v9gM
M/cObLhTz9Osq8hfV4rZWBQPKlIJJWhn+x3MgYKMHVt8aSOzOWHrpRKgD8yIJnRjyk1VSyFPqkcc
P+kQPTEeW3W89SuR8NupZ0UmZssGruxO5nrEjduXHkCV1k0v2LyClSMykjkCEj9sUe5QvkefEkI+
vKGj2I6yYB8IklHlfaXmj4PeLDLxKl8VrgivEA3DgymLbFmWqeNCuWomLBu0be0B4p9ElTToSTRo
y71/0APzwyE3zRhshtyfLm6jr+26EjdnJBR0rNma5aL+CjMjPmkRW1R2yA8pOM6pD3muxsYPseT2
vWkjsSrd9tVIcQu5PhoN4Wc/uhSRQyDO6vQPBTEoRV8/xoPTX5pFY3UrteTqlqg5LvZGyTnklrRq
zAQdz78nfPqiWFFGnoUr4QdEEYSPSirozfZrk9kEyko1J4pKOKwg7SzrpABdE6PLEzgTcPbTdIyr
6aYhAkHNEREh3x0Sfd437QT925VxQUhfl8LpVkiMs0Pis7KXLgM1kxIMTNo2vUVs0vmskycwbtk5
NUgKZYO2dnrrgeXva0tSB/UpetHQn8miNDJaxLh4VFYjR9qeYnsGI6TbtAgBn5m1DNHGSgGp6KAZ
AF+TVRA6Xn1iIlGAVC04FXcD1rhdw7SmM+vphrrjeXLi8NzbNPRTORwNDWS9ltrTUdEaUtLCVnEa
vSgTwySMah90rrt2ROOzlhl9cg8QBQZjae0YPI+rqCGkWJWvTDTKw+JbD2gES5qBaOQd2GSiVAyY
22DedoQGIa0tXeg4cl/Yx+TGcPSICgaDD1XmQ7wfmSGi0ZGBeqEhgsHZ9G2AhXloBn0/0MJfalqY
lHUQDArsdBY8ZMMtGLj0EskbDT8G4oQSibRQzxU9FNdCF2cw+BrdKDd4K3prw2wAaj2wDwAOr2RL
eOtinq+KbaJqzIIwWz22Ce6S59YAZj2ToCZyqAnQDrznWQwZtX9wVqCPtMGaM5WfaslG6ef+Ke6H
aesRhrTJtYpxXmz9oOV7yUn9OXQGj3IbSPBmNEV6pb8zADrUj1XQ0qiOpLvJlsqZfLY8lJ63PMC3
lCYcs6mXO3uj4kZ/kHXfPgrNkW1xVp77mNWAw82NqoDHQIKYZnLHuwz56brVDVIlsOgenEBOkaWz
xUBhRbLmfTpwHsUpjbrJ3iKucASBX2an0k7PZONZ+4I+qO9tsjjlXq2DMr+L5F1e9LTg40ndOmq2
XiQ1yqn4exnQPM5lcsZxWN5or/4C2fqvBsgWyBeHTZOpw1f4iT6ZZU3vT53OaVi0W0z+lCXRd0Ou
aVLwjqdyPUmsjTr8FVaP9a88+PF8SGqrFftvuaRI5QCFi+ST5hKdg3X9gD5PXwXQlHBJmW9xztmo
h4OzjeCjMvIndLJbUnPVmoRVd3Zzn815ehH6XzqZFT7v58knSEXASJ5hCjzivx/+iy4DMmObE9wt
9zNORAwq2XLUR+85MejagJmaO0NnHOstsJtVEk6mi6uSTCQ+SxZoAyetcBqWb6k4aR51j9toeNwT
IhRFu5sQMz4Q7hziDwZB20TZTkO+0aHaGlBXzp19nCM4h3UcHlUN4TnTQ84BJf8OKDq5d9Gbc2yb
qFaYEW1ksxPSGJh1/sjs0Th25PBxaJbbyJNTUjoeHQXFpk8dDbi2c1tEj0gGX7ktlQn6kFPO3Wdu
wLRhToqtpumkhkACz/KWZIxBUFmFfX1OC+sA6wmDUMnDnWgGjvh0ID6lRRY0IbdggMcZ5PTpw0To
TknQizK6DjAFT3XrPGuzfzCxYBz8sC7XoH/9lerRPQSwdoBWmVxkSzIN04hvv2hmY6UPLeGewEDj
O3zFuT8+jphpEbI2m8rHdhCSvmdGY7q1ZLVjUfZUppmvZsg4xBAj8GNLM2DhjYdV683XaIwdJKGl
fcMxirYK3dWh9+xv+LRxAMh6NUsqnOugpQzkSuvC7ZLNbPQQaZOJU0/sTasqEUMSzD6AWd0nPCvd
Kne3+kDBHYqArQE56+VofQwGY4mL7GYIDKnY1OX0GRlP+hecDvNfrHRcDEHsPITF5ef9fMXmPIZi
5qaoIpEJMHrOGbEt0XbSSHlqRBDtjIakCok3TCWIPpISfPWvNRBRtXJ0WqLnXekucXIINy8JMdKZ
PuOQb3TSsRP/R0arsAHWU2//fLBvGZL/8PvbzWPLQLsgoQdAT37iBnD+F3T7PY2PRKtFbu9sg3mg
pvbnW4uhLGu9+omQGJyhGn0gB8i0ppveLSUKUPhsXPtwn7jQtHPTdOE6m8If2kIolLAxGnts2rAx
4lDMsO2Aj3d3oVk/BkniHiL3qPYDXguSu/diBwcDiClLkEZitNxKyymu0IHUMTw0vcJ89+FdcLIv
2kJ3S/eAtNjR7zrJC0P4J8sufN1ZMnHWaoe5jsuLEF9Mrbr3wvyzOZImbdbhS2J6X7wW6aECVPYd
T4KMYmjDtb5PK99YVy0IvQ7U0C8OhSrOQeMJA+1Vst1qHzNtwQe15B/leFU4AgBReB9S4ePUBGkk
ZidjRP6pdFjezmSnBY3zzoKVCe78FcNtwbwMOHX6mtQjbc9RGd/UUCSETVmm6MblFHrXVX6EQPzB
8aeDWvImkudlVa9Ee/L0bgoXJ/zJ9KmCJFmPaSneUh9e1VLgAkPm+tEiTDURuoGF30qu3pIO9fiI
Q0IKPcLYQMCfNPlq7CyqEYlvVSNIwjgnmqR53fo8fopkZHZQFdVq6bQf1mi559KK3E0YvZeh+5aE
wXHI0AhRIE43Agv3Bsbpj+F6agKYndHfCrt5jVLooKqutqVEzK0ZVaUpM1QJlx3R665EFT+qDXpC
yGfNRGltjK5LRlaCMGJkPssKlNZEoQeLF4ZT8SnzPOQFcbxlexGhDLLmc7ew0GY4tbMi56EHf39Q
DWxr7UyTjKGPNqoKih1q8SYauOw5AHWQrYHO7kLKYNI8kXmack9kfvGSsdmj7eC4LaOT+urarZk4
NcNzVJ2Kjj8Bxu5q7nTn6BfoxHCaLLgM9qygGKxEQU6YgaCViWOD/gDivz1cILZAlXTHI+pgTl5J
1aga7Fqsbx8sliqgQ7LHcGG8pdIrgFJYa8fKQRpUeGvai+ESDs4NdFWJFQmzHsqPBZxnM0gFqPMR
AJBIcYBr4N/4uA0RJoQdasWl8qiu0ASkCb4CnQT42gdLohyCTWdFwCaDt3Bhq47uGFWf7uKYDBqc
gY0R3eqlJ/DBf4YW8ivIPpAwtqmztbUIMZWq6t8R0ZkUqGGnFQNKbIYByCw+GlV1EagRpw42dlNl
vczuZdelM+AuRSwFnvIPDJja2CHJBnJiJvQAvVXQ3YKOR2ngFMRoaf79FMZQG9xxOLRW/lgvqKOX
InjRQ1rDNsN20jrBNezQl7HLwYdP2F1Rtt+0aUZ46bkYD5OZgb6H/Xw9MBW6XyLmfVata8/u0P6I
mik9t3hJVC3g67hqe2g0tyhs32J/jj+q9ip2jvpkmI+FXbzA+owAFdX+xpFaz8bCcWt3XL1R1iD1
G5h1hjrGwhZt4ZI75T5Kym7j1vCP86G7hsQsqegt/K67KpHDx0qgO2Z7+FdrZoWF+f3j37d0yxe2
bQmbMICfsDdLZY4webleO2AquF17zqhZGDdDz+vNACKCvoIItFyW5FWyfImwfTw7DNrgvI2nsaap
CmMGVzanfogd7dmA1qm1wB2XPDfobxL9nFriu6tNW/r38tSirOYuRSZciAPkKBgTRK6tfAJSNzbm
mo034iTQyNI4aE6PgrGwXzTtSxjH9oZhgovALEp2BWOWfeWGaOHz20AGw11nUq6ki3vqSroWd/aM
Q5wChJETrzQSJII2LulIYS+2Sc4WRk5G1G8Kqf8Nh7Q5VX3+OI6IdiN53VvWSzVq2YeDDNfoKdOY
fraRlkieZbYfk/JVLLRpakbg5niZtIy3a2lrI3a+KHgKsoJiEwh4UvYj2+Zlq3QqRB8G2wYloVuG
8149T0YJ21BD/N5M14Xp37W0wusklnE2E1sCsnSVlqoGS4kZpl1bc9ps1JhlnN2AxjPbECe3Dpb4
ZtrMMtXz3Sra/GwH/rIyy/7FT6rh7Abfe+OlTjk8Ynuw0NetZMwtGiZIu3eFLOqEVBkrrUgJqLAy
Gbt0TOqadnmdwqFeG02FWUoLd+SZqAJSsRWhrPfnWUQPav2oNqhaNYxbU0uP0Na+VXhV10UdIvPO
dDZdQXa1Z6b6PdvyDwHO3Kft2myVqblDN8x+MrQx8yPJKdK834ei4d6Teh01ogtH/LpePx5NHvW3
wKmWFTGS2b7Ry90S2ffsfxk9xgx+GewjLolHEkWkqxYFHKNYy7rUukXqrPQgt9PwY2pitByh8WFB
XczJWVsL0dREofJmYsYRQVr/oNphExEgpBmtvgSKtFvGyToEphsiqyyAHldOevnzKs37gxrExcgG
zc90fWGa/s8V5qiDMp0mhvfWZC8npxvIFZU/AKYho9VPIzxN9q+/pn6jc51uJwyEfza3lwX9nVfb
kSmuwfDtn1+v/k996T//pH/+7sQdwz5EdLuCEIR2VRSUt7hKkq2RQaiJMYC2qwo2AEAggoIvH7/a
WV9G4vd2ofyljy/8eOU/XzPF06+vdtzyoBcoQFM/be+NGNN8XxneMfHiIsFU5x4ypyYBHVXFw1x0
9n1o3mPktB/Ur5idWVxaSzx+vDxM8oEbQadbcM8amfFWGffXuGz765j5DMsIQ+5OOMb3ofw19Rvq
Jbgm7In0OF5tIReB+34ZCpOfFBrdi3qxZobXuQyG48er5Es/vqrXsl/Up/0fRavdvg7de/0/8mu+
l9XcxGHU/eN/fvez/Xt5+5q/t3/6ouvT7vnnF/zuD23/oX47fC83X7uvv/sJMZJxNz/07838+N72
2ccb+PWV/9/f/K939ac8z9X73/99tJo8lv59tNqu+Vp8f/9tspp8/Ueymv83WxDBQd9iE9il+xZi
7Y9kNc3+m2ERdIV+SrddLFly0iBXeNHf/9s2/qZ7um77um0AxXNcWrpfo9WE8Tc+X9fh8Yo0VLiO
859Eq/2Eu7OFK4SHIs4xEfvxM+8nLXlak13KTkinmR/nw2BNtFcdU9pmMKML6K4I301j7creHZ5K
bzuNxRcrQRDAHJ85N3Dj+Uadwr59QWL1m2/i/cch/19Fn9+XcdG1f//vP743+lXTsGyp6tL5Lv4k
s9QZzXVt2QL2kWhelBism4PuHomJ/sCYc1XGs4khZbSwrpqLe/HrQTsgAtLW/kw7OujSgd5jfQwT
6E5//ubk5/abvpRvFUWwZ1CXCBK6fMJgfj8GKmub2Zme9iu/ImNNtBbriWVobtCF0IO8jZ0e3RLL
z9m0Q3YPK03AjbcZxr8M1VDe+uZrlYHFVdbrxj6B7YTOFzCuoRiuj3ARrE3QtuFxQrG8btGjUe6j
74pnHaWxCNeQ1JyTNUVg7dF2DEvhSaMNsUhG5V8sY5TuMH7wMdjsYkqsFQ7c/zCnR34TfNIKdNiN
JM241s8QV4uTPiBplfQO9Vfroc7zh20itoHIJRoNaeUqy8SzCWntxUuMM7IFj1kZAzP1r8lbPb52
gd+wcGAMYUfG459/TDY3yu8/Jsdk5EGiOvRP3Xd/Hh/E8NOTqNHQYg82TkBVQAJOvIaVWK6l2Yhd
5ZKWpnsd31oWb3kG6m6wjQnvSzrupoyqDa58eUsW+IJLC4Vg+l/CzmM5ciXLtl8EMygHHNMIhBZk
BDUnMDKThENr+fW9kNVm/dreoCdZN6sq85JBwP2Ivdceu+mEVUE8qSj79mrnIUUUY9cRhinEEheh
pY9AmYy7ZymCDrLphLeOtIl/IMtgFGD0CYhpWFUpMw/PsIeSaxnF1otu5EgcXPokBBsgZeeFqE3A
rgVCGl3uC7Gd/UMbEcamW9E2sDD2lp6I717iKQg+AHPKGCaW1WXPVjfPD//HR/n/PfEOnyGfpGNz
aHFaLR/1/6OwRIeOUtDBz4TM+2+/WGkbAUeswftZzMBMplI8BrmRP9a1ok1PivChTJpfnVD0BypC
rKYtqNLMi/Md2Od7qRf1JXO8T/6ss+tQo18SV30XILcuxsj+cWbzioGEgUUhbe1S0J/8z48Daad5
8OI036T42J5Gsy23Tt0xT9Fw7g5njAhcxsCMZ1FcBWYlcGfPeW9VH7M7WesOaOcKrgke8tJst1JW
0TbJD/piRXGd+tb3Y/5QZ9lThHd0hVGvvKom/+ul40sqR+MYii78P4ooQjb/98OK4NQBBmbqi4ZV
Covh+f/+hDNmTN4o2DAZQ4xEa6QwqlvvOo7mraJJWWnG3DAEEeYOu4rPPsrbaPOVeO+ltzmTyApJ
3XAs5CTGp8w8hqZ9dinFnxpb4SVQRPIgLHFJ257hKXvuJW1MClZDQ1JeGt91iAOZuGjCnZX5C6nE
H2cz+BiHFOYPVJbZQMChRLJLctj/LixZPy+9+uxU4GnVPK2DuAQAibILc4x56tLuWWkQX2r4TXMh
7jKWLwAXgPUTu67Pzn6xkvtjHb9g792B2T9aHYMNjPQCITV79OzalRsxTJtaxcihVH13EWpGC1zV
YD1kN7QieIJnm9SMbLiVsAvX01ydWZGmvh1YQJHlNws9fmTpU6LCNy1ATMQKQWNwIj2DDKPQeGmS
+sk1ntgdo4LzSLlI8TQodHZrYcYY6/uvYro3GZ7YmWOX9nB8yNRvz0T11SBE2aWLJLVUEIVmPEpN
iw+eHnmwZXLrMDDvWOHObC81QJOtSi04CUWT3/L8YuoyvovkYZRaOz8GmPb8DLVXiQXLKTdGzhfB
KWD4mhahv3JkMDP5MTcGjqpHUw93pdS+hkz3tuRmYryfzIe4zP/7F8HClM/PfShKs9jjNJnfTa9k
ntUh9bBN+2jPBOB5oc2mFQjZpvNU+YD8Lt5ZOKbORtF4QH7yR4G+H6EkTHpBCsAjTlZ6RzdlB6zm
X8Vg6++AONFIkfw5YMM0Qz38+8VrAxstCZ9yGIRr5LPBuc8CBDpOjv6IvyDD1BeEfMzLkVuwpizH
xP6xk7eyCHF0mFl5SMYp/FsG6UfsdcVnJJphpZEt8hpk0biWthieZB8Q9hQ5587Om6uup+uRaJHn
BvooXh9UrC6C6tR2n5Xef9jM4q7G4vLBG4sWyzq53tg/tlrbPUdQrUynst+SqtxGIVAXYr0r9JZh
86K53mtDZOzOrud6U1ZKPc7c9x7771st2vmhB/LWhmNxJSobcYGwGKrU7BssUx48LF3rTIoJMl0x
Yp5GYdJNpUnQ9oQenmfoxQ7Cr9E1F6WbeWOeEj8yxm9gxPfescg7Y2O39e+/3zUYycR//ocqWwX5
YB9nXaGEKRpLO/7nF1O7VlaYEQo94sFVyzteRSUzSJBtXRE9muTOPoRmtyxpdWKqIS+/efiMx8Tb
EKIabEB8HgukEKB18fnBKCKCDcATCkmz58EeyUIggKZeu2zHzv/5RTgSaf8aq2HXFwtms2sv//ML
+7hk3xekLHoVP5xlhB2ayfAeNLqzZ2dKUHWuzKMG3Oqc2MpC4WMzBDCZ3Sul32Kdb9AMSzZQaRcw
ibZfI+MGu+8HlTxirCi55cNUP7gZgG2REJVtKvJvK8P8cgizGlX/zaAOFiCs0wZhfMdUi5XcuSxt
cbRjgluW3+UwIP3/zB8tgWSub244/thz9OJS8Nff2gqFQ0TEZZSAC4mTKUTwM1d+3RXmHobEb5Mx
MaLAKRhtirciUk/lxAo0t+3pvWTntjaDSeBihaAFqLBrdtniM4Uw1R4N2U97HcpjTucKNWse7k0M
OyhsbX03dr6WeuWH3g4/Rt18R+bQEM5NtWIA1yRdQk+PleTBC4CD38ImP4IJaO9JhJvBqXfeaDb3
BD9q03r3NCzvuWVXm8gr2sc+1Fu4hfBVzMAEounl3jFqcQ+Uody4NmpLwEbE00/ZH6A/yXmMA/Ng
DsFGL5C7Y1RYewSdg5yJ3qHo//N1rf/DXXSHUL2nrM4+t7XV5s/ME3VUvwUpqctvkwz8XYEK5M5w
8qcHRvmQzTM2YQzQUtlPel9Op3+/dK5rohip0leC/jCcZl1xHuuUFUqHUI4RfrWzvQl5z2hRWAw2
fAIQAETcyeBLl1ZxmbWWSs+JCD3ScpCWQ67v7YmSaqrt/m66U3GsbUY8CFz6uxaHGYjb9K0XTncv
tK67u0iwfIyKaE37ZQ5lqwoNlS5OU5IDAoqzlKPfsk9D3Y+7SXFdex2kk0izlzia5R///f7fP8k8
hyVBbN1YdOFjygjC//etof5Oz7X9VltV/2XETKGlJF2EH+kQ1iYpunbmM8PAYkbx4pOSZu6tRYTN
2+HtVGIA/jZGbVsiMd0Sr2RA0Q+aVZCigcZ1Wu9CZ4LrvtSeMwIbiaxhxXuM9XA2L1Q69Q6o+Csg
MvdGqp9781IIhdx0f/99n8RrHbpYZo8uF8nabZAOeZFb3+Y+yXy7UjvDxBJSDaX1ooqSJjJHjhmk
zYM3HE2DNIeIAMJVRRDnuYcCm5UzEKUqYyer5xywE2H3Q6Xy52Bh8xoRpu6wVbiZ3NBbawpleYaq
/Imgl8m0gCsAlvWnTcbZvoqbOuLVVs8zanuutP4ezygJM+kB74vlrVxC7WJ9yA+qQq5dzbgsBygg
damXt1aGp8bpujM2ZLiRYfmRQX4S4JrM/mXKAbTYo6y3rRTZtigwMHQ4hq/ujJGvJC6HQJHpyaNd
uPA2FgxOf9rScN4SnI++OY7pY20CjZ4zvUEhryI/Z+Woi6He/vu/ZzWGkdBZqo9m+O6MOTrjIame
mFN9FlPE4gVu6lOXhdAuPOHT3hTbThY3nZIUYXT8ww6/AG7yEMczBEQ0rREavZxbpZyy5s8cm2zA
CvVsiaHfMFgm3qMTx2bqr3VfoyWEP3NxU/bidcLVRQOShorYjcH9iOK2XTFwB82IxjdnmnGaS2wK
M4iw1KrvNhfpkRJluJpNwdK/T866VxqrBTaBr9nE7Qj5M3pCLhcr+9Mmm+Uw4BEGOUWJiNAz2vby
wULbuy5cWq0x9/w4y6KL7lGapvVlUHHyMrX9pemLWwMPiXlDw9R0tti0kMpQVMlrbITi3NBds61K
ALg35pMTW68WT/2Jz66HX+2MgVjHaXuqbAilhJmu2PH1QEMCJEQWWLmNFCRqjXP/7fH3hGG/8TK5
Im8y5aemkQqGzr5FawvzdyBu9DIhjPB0ekK3y3p8CdAmonacNnM5PTiSghlkMuE0sbO3O8webpuz
FUqAbIErZyoK9Jjtm4cs5tqF96gzgq3paRSxOTp60taIiZbjrige9FRfyZJ8S8AfA9ti0VDvke3R
PTHXxqk4/mqxbpEqdyQ/9mxYgNALijuMBTppKXh1gqTXMJJMnzrs4zs2fg1tjV3cGQK4R1O3zLVZ
8KV0arhVM0qT0ipPbVJuWzOQRwdwLsihHWEM7koN+QOtCLchFB6/PlWR3rNF8RHN2jDxgUhHY/Dk
5Jq317ByhSULIgd9hsg9Fy5x+tNN4RXqZnQdKczqscu3JpBZkMSAKGqxjlp93o/p39kDLk0o9jm3
5mcVimJfFbL3x54zrB3HfTSl525K1k3GY+lOPO1SwVQK4uEZ9yg6Su/D5W5Z1VFprpVry31gFG/E
rw4sJjSEaIoyJqldWA+ftYXWMRIByKfmg86aU3LQYBE0zMjT6cebWD8PA7Ra3XgVmTus0a3WJ6WV
l06XN3PQNd+0ghILb0bcoHdh1fjitjDLhkIEu6qJH2KybjaR6fx2HCIbVPUT/16qtcn4yC2zZfEU
vxO2YPMzEd0W7fPRkhp+5mAkaMCej5WDM5XetD9P6YAV/8/g1NfIS7OHKflGdgNdUtjjU5brn/pL
x3O/9wYIXRDXwO2zPtYVKtqyms+M0U1/JHaArCZc43buPHRiLM5yIu7QjudvKad944ANMqpGAk4K
xXFEbz5BgmBiQwsFGiItRQIfuxrhvFt3Y6JBS1S7muBDcJTnoNTM9jAoUIF5yebVRYF3jRN5aYzy
WXh9tXUqCxMVcbcpA8Ou53G26hF4f0+6Tm4wacynUxi2aFI56nWHzHd7YF8wTT9xlOyQAqF6bBF9
6iWoFngvpwaPEftqgggsrTgw5XuJMvtxGuEG4tXRoWp6P/EEcn+qMGs1WbjLn10TMyL5XZ9hgUCw
woDoBzHHKYH3M/6XVTMZ8lhO8zrpCRnT0VCCA8eBFdJipnP5HKJOzoIUDK3VyLNH5D09blz7vVgC
SupjlvXdLivjF4bx3pOH8Bs7RnPXEjzUk0NCscwA2rGVbVj4rh3F2G6cksXt2B2WnijWKkgkOhQu
J+YlSbQ1Q2F4YxIt7jzzCHscR4tOCTgxl7cTBvcYiMzJqaqAxeuI8JLzX3V6sXPRpedhzkoII7on
quyEmBqohzdAw+ry34jZgl/qArXpCFM5kedFgcdtYJ2QHwa3vHRuFFW6qRVf0pa3kQ7OLNK3ucAU
hJp6xXonxPda57tJUo1IK/fn2M4vTcogNmvQu2EDT2BBzru5kgwD0eCovvpTeANXIw0VzyTOB3Zk
6xziDo6+gpgpRIIXrPbDhjLIKqAuyqwrKZbTca/a8U+l2w4HQnVI3BC0SJkhV5VXQXITa9H8r26w
u5wKQfQSJbZjhchdioy5EF85rEuKO93wR6ua1jwhzbolCHlWAenERXEumpkjIk/ihfdw6Jd5ROAo
IDykS0SF4m9yXDAoeYX2OtD3iEFOCaK9wzTwMxP1hKlTxwzJvALSYJgfrVZ8MBQoVub82UCe2bFy
JWYgRI1tujgfhAdrPMgg+s+wN+ZsX5IKfs8LZ1N2bzgFWdENRbMloP0mA8rkkDoOnSEoNWkG9LcC
Bl1ZsdUKDLFOlpTuSUFqZmgH3HvEgJvrfAYZoCK/xXKwIcMbajFnaa5YmaYuMA8NR9Mgx73RR+lO
Ybtl45z7Nc6ddaez/a+n6B2qlur78rsN0MN3mrl1ACNC7C28bUmFPo5zdtCs5iC94aPX/CQUPxMx
CmuBOojNuyPTQ1GDVg+cJ3dWtDADilqjNw62RS5S6chtpQYTQNFbaiYASYuM70Y2u1infu3gKgxQ
t1dy8gIix9HUMVi4u+V0I56JEjYxEj9zOBLMPCaHNeAsG6KN6ghfRoaB5jBoV3JgxC6AdwmpF5sw
BjvfohwnDYe72wEElhDwti4Lm3vMZnVojV3iG6Wz0fNarskpVnszEAeDKaAD7oHkPRI4ZUVKGD6F
UqgUl6G7ZeNcr2VqlTtdke8xqKLz53Zl6EN5qRvUNQZMS5SZmzHzfJqC5sRoyLkwFoYBC34ctQ+2
TabBtg5cSKpo4xrj2+RxwSPbenI7+PnWEl4dFZE/lW5EJOfMlWI655mYCV+3MH7UBpVRgihpIyhr
B4O3QpZya6S14DwtkAhFfU+qA0+lk2eonu3+08z6EzGInwibkLPkGl+BKHhUKvuibDTRPTsH6TwB
X7O3ttSR9sk1VgTF9nveKLEcaAzNbRNVlCUX/wxitPiNhIBvXXM7P4ra52xyn9quelU5+Qp5n5cb
miQfGK2xhSdj7AHlk6MdcjUEF5v7YSuDcS9bQvLsHIr3JPICA7r+jbAx8KvaCDfIZCjrdMbcoZ08
sTDeUpw6ENY9ZNktvcNMHYRlTqIlksmmHtoZV42EXRhNvs3pwOEf0mth7w9MOcNaMUK/HQGwZnl1
lrH5oqnAXaUlErhkcHOMGNZ66pCuG1pXcAG52rFXnHHSNniHsNE0I2JNJ0QPl/cwVgOLOzUjGlfG
zeL/xCac6PwZrX+xvLg9qpD3SszGZjBIN2oyWt2qX1HPOmuXP79vSDKNkgGZixlDxAiaEEdLZJ4b
ePaN3lJCChK6I4t/+1xo8was3QZP+5VKn3EgsZDlgNeha0n/yDj4hpmbEHZhaTHAQagIPF81/Bta
WKE4E+xy+qjk8KiXTFdCZrpMYsStmcYH8OPHSMCCKTWz2lBvTgGuW1NBz0nsixN0ZNg7giMtabBu
lQ3c5AjXKZupreHMNo4LtaGdffYMdJhRyF3Co1RV2o5lWu1jh0WWQPl51KyC5qJe+LkyxBOROsW6
TUKgoLXMTwa2g5MgmZLCnAOwHrx9ONv1fuiQokJNRSMPR1WZwbgBggZUWK+9bRqS9lRjrLPb6qPi
53MZre4AB+FARFZBno0yL2Myr/spi491U/rIKT5aTPBHo4XnWJJad0BaFK4040gbOb1atS18tzSs
taC9DCA4r5o+1B5pL6N9Igq1tRddIF5DhOrG1cwTQrGnflU7BJ6zS3ocncdkHsWqa9rf0BkR2Tnq
KszQ78TwrYn6SnPg6+WGsvfqLchhEKlfWAK6TS2tK4UGEk1gVe1FdfY7NIovN1mYLFsHTOBqie1V
7p9x4r+y0mwvnQnb53DoJk5qp3juKvGHauwOJB0S2a5PnR8Ua4rNwEfJA440YSPD/rVB7rgSoXuu
sop4sOWbrMb8mRWPgRXLXTkDTJtRnw0uZeSUU+Kis6U/FvFPl8X3qTLJc11DT72WAZFOU8pYGd4R
rPdVXzKbdP6Ug/3d9Ogo3DAucEAVzGuxzvxxR96nLB3foMQR3iv15xaR3E5MB3PCT0oXP8EPznzI
HsPKyfg2E8/4q+yReaLxzAiM545zvMdOg9wmX2NmzDZQAz/ieFJINrmE2opslKkz1tCDAp+hSZXo
L20xMt/XlxcjerAf+yIvjyCwCKpP8bGhE38G6PKgZbcYV8LaHep61Xqx2MayFwdMyU8grl5TV2OU
PJbXOiEtvIYRSulHW9Fp6FB0u7Eh/7d/kqp9dSNUyQyZlsvP5lzpn4I8qS/C1PbK6LDTuMLiIunZ
oRgWsFYtNddoF49DA1+96I1fL3Kg7bIERITtu0MDVgDlYT3qrL/QITW22zH9XhRyfbhpPUdAcrW/
qXVGBKTfrJM21iBBSP1pxDJpcUArK8byuKAWh0FLDnlNXaq5y/0aY7bucfwDjMCnZQBK9gJO+5TS
PPWgUkZZ8dPOwcEZm4uGSyAexGvL/Jyvhzzh1BqIeU4CyVEN91SJdg2wJLwG5HVvdA6wG7BSpHKP
k150lzTsxK7iz7YTIVmNys45VCg9qj6HAF4AoM0HvYF8MdrpD3qWw6AnXwHtKcX5+F7SnwIQcJhi
sKffIGHN9gOzct+D4xG30Qj2IwOq69CUF9bMWt6cTlkTaG+BBWDZaqjBAi06Cmd4s4f+5LlTCT1P
AX5NGAFXVnufzIisMAPdeCyArbSsYM9N/8JdHkL3hNeGX9Btv9smwpFlJ3eg+Lj/wuS1Qiu+m83X
XGKfhUyOOLyvuSQXFmyqRvKNphEoKioQTgmQDhXtawAHm2k2EZXqy64dOsE6gdOmAEqyhXDzip4o
AFbEwpiHzGyqswVmKRMZTiaEhO3wrcfm2mIEsiKMxvHzWj0FgKBXTRn3Kz5v+YQt+y+qzs1cpfP7
knjqJLNcucNJFkeTseJKb13C4uJ3EnQZB9dPoKB13yQJoYgq7dGeSV6HXQ/zZQrujdn10Hrze2Gy
APAaAKYJCUi8peupzzAfjePONlra/8ZiRFAUGayyYqJQH+gEk+6IeiT2K8GDZS3WXD76o+dAt8mM
4dq7+tHpXkDRDVsjmcXKdqB/tKHHZEFSLPWwUOvQXXFixduKkYrsUF2wMvYrjl87KL+WPWNgv5PC
Eu1NW5BIFiKLt7W3yh0DiDjgJORg+uh2ftHrFvts0iBhuKCE+/DE0h2EGdjpIk+th1q7WF13hFEK
y1quqnLU0TG7mzKQW2h9mEuBGuP+tf0MiWnQBe+pS7CWpYLfkLHMYHLP9+2wqlGgPwsqVd24Zb14
L+yZuyghJatpa1/rBLHfSUylzvgs8MR2MgiYkbeg8MxNbHAI8cO9Q8QOKV7iD8el9ucrBjMKaiyr
7gXZ8SsUPe+4iIrCuRgRTCKngmaJ3+AyzfleVuXgD9MgGEkMWwA1b4ne/kmr+jWRJXKCptk1jI7W
ozSb3RCVj3kaE6vQZn4UYMfNSKGBCpmc+j5+doLmTk26DkZgBNgewa2wr9tiO86X/slKHIWevaeK
s9j0DQM6+jjPKUdAjKId19em5fa+GSPbz+yuILQLCaNobcH2DjFRl1jDQ1jmTMfimR/XBMdZMpMB
HMPoLk6A1MTXIoeoD8cYJ2eP7HIsK6wS6SphtIpkvSzWxcoegh6wdp9uU6LuJ+9NKffmBp6xLxhJ
MJboYgazBUVm7IADHnAlG+YTAojwSGwR3rI0fPZoxnwh0AHPZO1CFvN8o1X4rbG8R6kFVwchDu+v
ve51Min5NvFUccxfDAZ7mmKMmzRMGgdZjI9l3uzCMbjPbsmHhD4zhti7ShlXe0Y0v2nbrEFpwswP
8qFLjIG8N5r76ZjtL0cDYXCNSoEc8aJ5mfGeMldeizZPNnF8wmaZX2AKWZHJKEl/nlxjpzRGASQE
JFuZdh/p3J9FCkNqmFZZDDmcQWjOVTUHBBcyxoTnGwTYWr5J3TN2pSh+nd6ErUpUxqYihbDjSGxS
9quem9qrtl1aF0c/KEn1ykZ0hZgN1XIScW5mR0Ob90Cbf0OLW1iPGMEFxrAecBOlEa3YqFqHyLeG
zLeRl7/K+hQ9a9nRdbBLCR4HM/jua/ZlbsEYLXeQBKThPO3CZvgkfISMRrZ9kkTPYzojgJ9IanB4
HI5jN0KTs81jjGR7F5MaWEzOzsWafzYmYBnK/Oq0jhdNT18DJzDWTPyGELt43xyqxaU2tX9QwMEx
dj3B2Ld7UbwZwqDKc83JvJhWeibiMRGf+NEKYo0w3TRZtxoM3d7hjGo2VTx6fmf1qFd0bA5jxIrQ
5aBJXPMaFsZSG38IS8sP/WPQJvFuYsa1Gtv6mYrf5qJ2+iVGssbUi56qJMmJBdPIX5Zr1xAiPGbg
Zgchy6WX3ISZh+RK/RLYsWlMj5GBpZFC0tpPuV2dXFwR//4TZxZVTKP8uq7ftCqlE7PLdtWyPtL6
rD2KqXZ2Xp4+EUp2S5LMpWRiO8qWZTPIEtyMR4DnfJoZyctMshQrYrQWMav0DllOjTiWPqiADBtE
ybGBiYEy59QNPeFIAFwclqi8vDFSZA1mwPwlin5YhTpF+7xiiUNMhZ29Jw174MS80tFXvXdJaR4N
J/yjgElNCnl+4CA/iLj3/K42oi1bbHTZSqKEKgkR9TAfjPYPLbffGEzwGYUU2q1y3uPQcNANovJo
u1k8jGG6c2w+dB2QpFcLhmbOk8oYCDkulshFx+eRFbHX8RMR5BCsG6k9t0GQbqRX9JtJDkQz08/i
Cal/yrRilFZ1kAHZKnpMpPm/v5N8U2yMRJt3ney1TVkggoijwZfsew/1c0lU98UsvUOS1rikO4y9
PE0cJl99mj9idhzWeU9GKsI/e5U4vG2MMDee4E1JGlzbHcipnVDVBV2Ydh7ke9WARzchzIFUCEHD
V90DhHlx9py/4O7co1s3X6H3pArwychK5TGtHf0i9Ox1rnkuIyEH9Bmqv9peeFM1E45G7/T32Mxe
NWESqFkWO69l41s+2tRd66EY5hXV8t8k91XlvDUakhRCVizSlI9mOZ/0RMTnjj5ddd+hCCnkAgRw
EXwcjObR32xaxx7UpNBx4L/kPdh7okxw5/t6wlkdNfVaTPZvraQ6qHQON2w91pVXrjUR9ddciP1Y
Fekm7IZH/IfxynVAobqjZuw9QlTLboBbmo+sMlEAWOIhB9X/BXsJtx+RnuskE+Ft9HaR5LhnQawf
kzrqj6oOg4014gJp3RM692PWGauiNxFG2M2bs5jLsRSutbm9IoLblhkO+7yLLF+GFZlAKneAfTMR
NiRNr24vYDSp5zcDic7KcMh5spwB+m6hbWuNtiNJAQfayru0wEZWlgbqHubWqmlceIE5wK1cflSs
GE/t5B4gMcb4HNToF8AznFn7TePo0ZjUbuDB3upVs49n9mx4bnk35hRLIrdhOxoKyJ2oDuzr1/Mw
w+HxJIq4Ity29alMxk+OK7nuU/OWw6kmcYxU2LQQlp9U0rwsTIQkbflS220nYgBmEWBOhzLA0hn3
OgFXe0xN27SpWoOXOMeZOeK4zQO/eZliB95g+j0ZYbNyOnGxmOT5yJxQSy2o0H6ZymoJaUV8sKMr
4VeJ6QVnxISDc5WEZP1oMPICuWkWhHoaa9+5gZ+yVA6bWFo6BRsQg6RsmEcdYXyjiEjJBxTBeFNa
+8jemEC3Kv6KZvngMXZiRBMyrTXZPXfFvbC7S9MlEVz/CvFJyuTUgT8/xuSNEMoy0PEhLKYd1C3c
FDEuqoCkHdAiFCdefdU1/aTH3dFVNusrz8zOi70BpRQA5JDoDUAT5Ei9d/ygC6UTI/LuLr0swcIV
BEFbs9xLDiLGR7QBNntpVdsmeW3b+VqllQ9bD1LiUL9o8xH+yCvHBDmdoIRbVohHKMAJZRI+oVHn
sCK4ikDKi217x3RkbdvENdfYdGkXJLVmnSN4EBsWfs9zH+dHu6pP3RR7Bydx/8KfQA9nUOhmzMqh
g7j6GoFIgzKse3PMiU614v6NI4lbrB6R5AXoa0ISqHKdsXgEWRmDtrdDWom8WLPvQpyxiYfQIwOG
v2W3L5psrycgxxJkW3v633WA1mylRgCDg4O0R59IlWRLUq3sqHgUekqqiPdFcQbj0ClJfPUyxEYU
Xauw4h4wZr3cZrbLWk/bgm10/Br0+oqkj5/UibR9VKMvrL0PvOcMtpfJKcrvHNPpq9shysvRwXAZ
LXS8DDBB42qPNYh4Z0QGqXAo0bc26LW8o8UYiXGjdmrs+i0MPR5aDyhn5srDBB9yLdDBRGJKkQIF
hwjUYx6yZZtC6rMMTg9aS7G3FKmPSBWzSvtTKJeIV2i2YyxODHcCOgFutApVPV7M4sFg7BlEubfu
ClFuY4YDp0hGr/zw8ZtgxYPnb98HsSCGyTdgSo4hHukD7QewM07euEiBgI6p2rEcxfYfB+t4rDzW
5xEvqZ2dsuFCfgeTkfmHHMUL5zHJlogzeQc+k8Z9awXAfRlaB9XRW0LA2IRNRezEkFEBqidph6Uv
y/yPhAQTlbaNF5mlUzUhREqsa6XFtx6s2NYbItaONlPIFAv0jhFPpmu/QZM7j0xkjcrdZaxLCbdh
nMJE2ADWuQLJ1ATiKnXQlVnCrjnj5mgVgE7Q6vVuyhsKRPRQZgBrgRLqHIsh9lsn3NLBPRuZ/Jq7
9IcVDNZULe9QkOA0S40jfRS5WXiB13qY/61q59kdS3bIFg8gS8+dUl+ejRQh6uBnzalsOYbCbh87
1gar5dWas/KBMXg/iWpXpxjuyAVE6Jrgvv3pYDy4eWPvWoekgkF25BFLUNcmU0R2PwwjoGhz1Xj5
Jl5eV7uq+LExUnOCcoP8nDu0D9aty9dsR82LEw71xlWc3hXbdW0IbjFwjYO5FKe2/K6t8ayWdtVD
Qb1xu3lf6PUpmdPfqLLcbQOzcm5PjQquqkQyjcTlb94Bo+z7DwozJEoDyVaELlNBQp9wqtsYx5Bp
mRVwHRG2jaIJC3i1ZAQRCU/fiuyHvU8yZxtvjGIm/+VbwphRD+x8K8D6MOHo4AmSyZq3NhoFs8j2
dv8W1BExNAmYl4Rg1gqz1D61CmIbKEtB6/P96r0fhASvZp15TpzhXuhutynbeloVXfUxeayjyknD
6uS1Zw3vRAPTUWkWhU/vvFYsyVmRvSfqF+pduB8GrvRefU/NXABmx1xhYR7kRRQ7Yg4ZEKY1wDmU
LittSn6r0gVQDnwws/uHgkA2ZLcnLdWz7Si6O1cGBx2g0LghsNMprT+Tq1C1SF7oHgX6CNFwLg9a
v+yeu/kla1W3UhU+daHU+2Tb5bqsW6oyY8OW/taa6qdT2mnGw4ISxf3N8YjXPAhd2yEwtgu0Cibt
/Mjl4LP2BQa7DJH1/I+d3+rXzAY02b7Ug34G0uQuCHqExjL8YqU3eAodbdx9Tq1HqToCjberJEL8
7hErNyRsNEiFUJ6V+LHloKlNToygNjBxeGlq8eUpSk3sSPt4cqCNa9ElWwbibR4TIdJ2NT+l8Re2
Faq4IHmXKdZgsnv4gsUIYoi8uFXhVd/S1j8a8Pq73BopL0pvE0P4WMNT/U5YHm37/+LqvJrrZKJt
+4uoogkNvO6ck7JfKMuBnGnSr7+D7Tr3O3VeKG1ZtmRt6F691pxjyuljwoq7HOhyaRkK2Jo0Iyok
8VMN7dVHiihw7+3tEtUVbSDCVUX47qt6I1A+rTSez8Zn/KLG4V11jNGwljTrBxLnz1z43iK1HQLs
B7R7zkDbddQtMrXC6BLF2sMYopXNA72YPOV/POfhjTa+iHb4kaoMulHsQFpT9R+m/+/81tJVi/4G
rg4QDBGTvWzrhY+tgZCC5fBemt4V9uQldBIHnyHtu7y094UpDIaC3IBmoafbSXKgZcRbrlh2D1rA
kIu61aCYKRgH6CxssKD2RhK/YxQljM8ru1XkWqD9qEy2DT8PxWG4TEf5CcA1WYKAofbUX3MyXrsZ
6ARu+F4bHNOV17/PS+1iPLtmMg8jCFycmO2YTvthWMTvCre9EXzeuMXDaOmvqSz/0goyW/xO/Z5q
Dl2TMdNkWWrO8NtIx3M00gctXO4wGIB7ETlZqGHRqUvsBn9lUH/TLXz0Sp947tEW1yaGWC2DYAEl
wozn1rCfECIhBwa+8doZkCUlLWzXtrC+bfFKUBE7t9PcmWipZab6R+RCWJbByXXlxudMjhSb412S
hwu/z9+I17jhsg23ZD8uyaM79grFdZ6EPCo6mWQO9FLtgxjPF7cQDl3niXPPyNPvV8d4GtHImGvL
4X9QZSyrVUUYTDCLLeGRJk27q4Pk6NUUxaVp7Iyy6pGVcaZsPAjDHiRcpAQ3fURaw/j5oPO7xwF/
0OUQbDwYjMtB0PM1q+qtqc1vVGAsraHH3l/nzF8zpkaSWYTvsa5FcbZiFETrVDMG6AEF8WxRdepQ
y7VdpPaaR0RJKhjB1OI+JEm49LCOb3XOISKOsBNT/i9VIB9hPtC3mLNiC+kQ+jb9tSyiAMiI4VTh
VW804OmZTjzWnfyuWozb5lAjy6vEK04Bqow4JqEyfmDJekTcRdTvNV3E6dU3zHVXkmkJ8IyxSRyf
e2bIi25O35gKWg1VEnxWU0jm/DBdojJ+L5I189F0j59nOzF1O9aucdAFLTcyvhxqFTZXEGdH4hhX
owaDJB7Ak2OgIkRMTeXKcNKadFXksUrrriWy/g2icZY/7dAQxsxIZnw1eF90Z0DMO1RiWQR5cJn1
0IWD8rWuSMRzNYoY9sGOE9QYIuhn224sAM8iYRxkcKD0cvUtzElue5cokmFEFt9RhbK1pzq66zGA
2GC5PyqigpYxkWMcfQq81Q5ygFiovUuf6SBt/QwDl4Y1s/vKA5UXh99keibrcj5Y1UZ7awWHLpfx
5MKfwAxmDVOrtjw55vBlOEO/U/jcuqAdAeBVn5WfXWTqBetJ5dTNG4o9ZxTn0urUxtVijISxWMdj
miyRigyYVOof5azsR+O7VCG2dGk3hL/FcFJctUpJhDOmbDxM+btl5v2mIxGVdth4k7WEfu0ADjfz
3w3uHuxL2ZvtTi9NXyEAdPnGExkfJYc4BI1AbsZ+xwn6tbWMl2mqCURNKHSKtv1oR3zoUX2NKvwc
bAnEo4n30O4+uqpibKdrZENo5b6SzJegIK6c0Hl3jOxvaE1f9MjDZZS0l5Q8ThcwBitFtsFC5C9d
bsiFNvAmVCjfbSGWPkXbUu8pZCu4i7X6sB27O6OKIBS9pe/hOt1SWMWO4GtzbXgWNNupiQDGRI8O
7TB/Pq7dVKdOxSPqUkKQhKVWkpV+UVIdUJINH1RSGMbYyMqA3RRCb8qG74UAvEdkkuIvgzeWqShB
qGV9DIJsFGnGiKT6h4hodtIuyk+Z6e1676LVzLjAFNP2/yZg6y4TC8xCT5exqyAqjWDoSTeu135R
QCRKtQ+Ju2ljOcW3F1Jem258Dt1qXxEDcvJopuwAbUl8TOFiYDOmheSRwlZ5FPnWufeR2be1QiSY
yaX0JJWG5AYqqWKdWCy6hqOqsnnAOrgk9ElJXZIO1sAWKRHlKukLOUKCQOuZPqExWSKD+UVQxCVW
3NLSmruMR1qLEHfmv9AjPYX0QaFcNIHckvJA24fo4yWiUHoQbk/13iOBMBN67lMDAFh2N6Y3BBHQ
uyO9xNt4mmEA6ib5w1e/Bjysm5zsbTI72eT/Sod4J70R4bIm4AvzbKStYyeECJhTOs3lc6ZxVtIG
Jhkqjg5u6TEHS0f6vtYvbCx47ZsBp7tFpR4QZRoS2FA467ZNECemt7BvLmFrUwXqyzIbLphT0nsy
RZjzY+tglvFLp10Gb3g4aiw4AUXHMBmz1Zj7W84Mzr4sok8gTy75nvU6q5PzmEzcpnWob9BbOEe9
iP3taDUEFs2SHs38SIww31JubsscFESH+Y6Zctpw5C1tAvwItLHBNXYy8VhX6cnY7zausG2asl57
EdFSQR/gnBuuEdJOFqOSUIqF1QY8jgTP1TPSxpbxLgrIQbSwKS6sDAgPGY+PLLSZBYOHcUPnR5ya
OyvJRhpByL3gtJ4HKN5LNQzfDoxI6XbHIA0OPc30+d5/WFEQ3ekE8fy5+3wAlqC2qRPXG9+jYaPi
92GKmrXbL2IDokeg3BNwLEyxbrHvOmQ2DC3XYdipk5s1MDqyeOvgZENoSnpjE/EBMWkvAXpy2OAr
3Q8h1SIUgQafHcbiLZqUxqhPQl4LqxM0wqVQobnS6qdh+1r6It8SScfvQT+i78nXEkwmfT5iARuf
CpS8p/VQZnsyt3d8DYfIuKvJIjbp08zq4mogJpQc2V1N8OK5olqfZTHWoZzHAmWn7kmIYpZh6jwt
rRYRawAUXYwSJlCtES8O4gqD2hWenlL+D4I2yHPW5BemFw/R+OD9dezMfG8Zr5kxzM9+tLepQj4Q
TeOZVI5bplt0d+pIX/AYXiHDkjacxcvObfWN5wQvWZrIPTGxAOPNn0nk0m4QurYRllUhOYr2GV7R
dVytjRnata2xGaz7nHBQ1ySsgMDJONE3WRAfNHJ4AYtH7I7xPK/kDXMlv2jsYOJSlD/13v6dmpiW
Y1qkmm+lR34mtJU2EeaSDj6HfAwpLo2AQd81BvwVlCfb3Mt/VbjV4XGa68ASzw7mL5wTj5YKb9Ow
tS51CmxbIzvTWU3dPFuvnQZZ8yDWnaehHR4okAU9ksWYvTJHw6c/zzKrsf6uswIxqIe2xKyoTsws
XbdRXC7F+O0aHLoivFGLClUC04Txyy7rHFFXXdHASw4+achLduadzaZdtDg7Cprg68b2iFidmDMC
KoLUlwKUzqg0seQjAQ61VSHI/rI9OrCICaFm9mIDcCBYeE2JdFBY+kYjB2Ca2S5lW2FXatKOsRkp
8oXDNzMpqQz0poZe/OS7WUFMXUKiONQT+NLQ0csR+mbId1sQB3XG25KWaBqNxPitPVmG/iFn0eFe
m7a6eSvo9tFfUtEKDUW/KVX4pmr5NyQjGwGGPsSI5LWuvsDoYxUh5qdHYOoNR9IW0EsCfLasddgw
1pBhojPXac96Y3yVHTePzpdNsToJX51GzaivqaZbNKApxZK2/hTwiNe1F51pKTvoptTIno6ycXgV
1HpL5PywjdzqYTBuAEbsoLxIrFfceX9i0wr3Fr4pzsLGdjRortNMxX3Y9+41TsyjR/t/h+PhS0M6
hpzINeJLMoeJuaOo1noSJpdAMLIdkvAmCO61dlqOtaWeXaOT5YJml3RVkqYOr7lkq0kCcljmuOjY
S/J73+EVaTtYsxw0aR6FB9QmhNQpf4bNVvfed12qp+ReWO3ZH4C8l35LeptXjq/KqjSm+/RHGNUe
2GKrneZreErQCY2iPaYp3Ccv15ggBcaU49BrvYADa2ZDGYn/ZIkDV9ubhvlEmexMG3kBTLUHp54a
WUCfL3HNRz+qpG8XU28NV4k5/ZLAmbEYiwOZ4V5O925S/0IXGJBnM5xAHmk3ZhjfpSRW/vmqg2s5
2oZ3JLhZPzeRF2w6Ots+g5Vdi6G9GnpEkzYg/6qmjRMiuF3TAUGhmMTjupu0HLJU0RgoOYN0hyTe
2zDFGJciqcCJz5fnR53Qg0Pd+ef/Pl9rVrbFiA8X+cwpq3mpJBafCQX/UiF8EYhwHvAVB8SMw7Yh
CxsdjBFs6Sc3oAA8f5+2dbiFIw0ZQOlYVEFCrKC9qxuCQhfrK1+H84iJSxL/bDzbWFPyi7VGk3SB
3cbFpRiBaW+puQd32ENIWPE8Z9+o/lnrEMAl0FJfyW1EL2/O5+/GsV+N3PtRg6uj/jGmd5MEavpc
SXSx8nJ6z1nd+ihrH1HvyDfDJWAcKR/jzehO7Pfl+VcKUq1O/UgqNhSI8QHTAO6/nR8c8J8QpHLz
7X+9ZNu7aJXzXiuju2fAqAORP+z5gqCj2CP2+dYRSpijsi6+7hZHc+y33YxEWgjvqDQZXFTWOpfO
NIFiDD58sFYefehD+8TQXzMg0XIREi/bhzla/MlJz147A6+EfSSRxD7yxPOLHVh3o9Rxjv9dhi5x
j13sIupy4JzhmaBH6VrtHlOe9cgTJS/CkTuvygyQWXW/I7A3fStxtyf+YD6GXk/fAKpcrKQ3r56b
hhdpdO/VyBsvdSV2dasNDxsSyz33P+BRDo9mBBptZTPg3Yids2YUWHoxczSd+yhtYMhU+v5vwdPr
Qjs/WOBlAPIn9sKpQMFPkLLX0nb9nT1LmRx0I2D33G4H5q/6KmM2QrfOPjCYHaCv2tsEo8cqCyPx
FWEWXxR5xiplOQiEPeGhr2uYXUXNPTXdX0+GBgK92eb7FiUFRlUgBQ5GYlr/o4fkMjFIVq7IiNmp
1tJPz8uTefjfS8EIABRXuRM0w3Za73lIoVAie1n35o1hcCZNCkoC0oeVshob+Z6eAPALdMQ0sn83
qjpCE62qvbTadahKdcxMuzr/d3F8bup8DqyHNyHIP0Qj8j+XYJan9p5+rtEN7/OnRR5lLHTRHpqB
tMxwiZEKANpssUz7tj2hWVorpCWXJFLzf7c8yoCR40IvMBLZHopxpFFpeJJZs8OSHuwss7IP8O+E
u35+2EFwy/DTLhsPYIToCxikgcEGYYNjacrmPpKyg7twzA79zGnRpP8NRajcCssVR7efBAlCn0YJ
OWHtdb3/xsauLXiW2zsHNnQs8QwLQlJVnuwRoneer3SN5qw+GPqysPPk6pj0ziZmDoLd5jlJqKL2
AA2+3OhpeUJYr/4Ypn12MkveC336LIyRpDGgig8YsEvk6S5RCZO2NeyLg3/onf+cwpIx9HAsxSqL
LZD1SsezmmKX0BS644rOqZt7P4c+jI42tnGGCyOjQt8AWBmN+w4LAWVDyDEGTPLsYtmD+kFuNwjr
Wpa5uzMyKvEMW9/SIZqFOpnfw/MCVexMoBRQRzIpl/psFu4MeUZRb+yt2QMe+PRoowh7nhBTs0zx
q2yS9uvfYpHiHphmUL8Vp+9MYOgTzBSYCkXBijQjEJPzO69PjQLUDpDWMk0E/s+EC2ZXdbMzavGe
4Exi+GWSb6Ih8M15JKmIZEXIoYlHPMnPsRaHa3cIh6OO74a4MTquDeNZpCbeEa2vfxQGrtcpzodV
bOhYhBP1QEAeIjKzgweKuf0wBGzg3kT8QqiJpac50VFDVUFIB5E69baUF1mL+v7v0hflNXIK5MN5
jwSguvX0QG4xAGb62QRjN9P0JUtp7lrbz7cGpR+dMueWNQ6SXl31KIan8jSBNGQlG/ZxaabvvFHh
ITC0cIMnINullTj0pqm/r6ystY9BREyaW/jxaSjqCrmi9ZWUPQ1CafbMneRrLYPurXSIIJYTdWVr
mR8iqvEKsqVaBBZsQQoUL8JmbMRkIWo19e4ktHv7juBK7CCf5mDKVdOU6d5u4/fInEBAjMZLLfro
knITBXPAIGkjt5h27T4QTHfcpE8+LGqstTY2+QaZ3DKYpvRoTm7KQdTF1gthB6U5L93KrXZTD35/
MJcFsJV9P3EGQu7Oql3gkVE5EER/NFaJ45BQW1n0hPumpnlb1VuFEpz4l3S6YCLhZ1H6bxBW8B1j
poWSI8KKkXl2qsMSXZLTGIsnjilJ3eBGWw9HKY2u7WSP9msdDXLputi2spmoXmkZAW2RQ6mUDUcL
ANeax5GhVtyOl8R9x7zYw/OHs5r2yESzhHQdnsLGC99bvdDOFKLdq6kpDtXlvRtdY03DiNpEhjam
nrFPdoNqxPJ524t0UgzX2p9EONsvFknviuLXpjFdIrqA7oNXzkAIyToRYpPLYg66RXyuZqQDPlTj
+G/xScAvqBlXROPwlaYrrUS/b1DjhMXVAr1PG0ZfoAAbf0gkH4bppet6PkqQfwFCgNLuwK2ZEiIR
KLD/fb8Ps0S/5Vr7W6TIssqATF8ysHUqxtp+MaoEjHg3C7PANlhYV53Kxu3hDckBbEB+m+IwhY+L
qYbQVwzMov3rlCZaLP6X51HPs7OCGLGrM/PRGdiOmjrHL1R0/jHszX0k06cNmUZeB8xEujp0mMKm
jM89TLQyWvcR1v8CjckCC5mxer6xpIE9TL3HB19l09GXo7nFPAkSVBDIxoLtYyAikqgLlXYKzTGf
FwfaoHozngaLCiyWPpKJpvzVGGzyAYeA5wqlWAs3VMB/DciIqzB2wZVMDl6D1vX3z9A8HEfEsvQ9
BghA08EijL4CCBcvRUADm+LP2TucT2DMmwLmAxfAqvNImBU6fnSIkq5uQzqHxdKneWaKU5xEb5Gm
+mFI6ZCXUNWGEHCFoCX4XPzHcEqWdsNz4JJ/ilhDiePzMhCajCU4A3jcepTJiYiY09eavQ2t/hMN
B+awOmQNIXwQU0WLltk1xCFklLge5TCd+vkytHOiGK1O24fOwDnaGQ/x3NJLzPgi6d1JjZooYDJ0
ZaNvFoMu4bbG2WcKo+yMuyQ/5Gh9yO+UOg9pSLyIU3VssigobNx+27RppstYzGV0H9yA/XjbIhDW
v7NPAwHuLQd+MZsa34Eb2OdOyOZOhnotqf6eS84QNgdbteSLiPTqj367t82exiCc4Ivex+iJWYq2
bUvgmobuFZIw3WPaYYxi/CwhBUDAvA/KU4Ue4IEEXFuWfNU2AJtKImouiZyQBChRfDQdKX3eIHvO
YulLxsKzwtDUv1PQVJu0hvXsxBKWTjeeMLtoWwI07A0GEOfRuSwQUzKf6e2Iw6YMV1Ia0dZI5aol
m9Squ/CR+9QPDe7iInaWUxXVp6YmXdOc6Rf/fvIh6n8M8wqIfPc22QY15sgBB3RECGhnLvE05MFV
jMktr8thpc+PjMDIsUvnl2bahdtRi6olUhP/yAcVmvVkVVd5DPYCVbOw4XCi+4Nd1vhoN1uagpFu
INMIpq0sEX3jfE5OjD3jPYmEH4VFo3IIXfMQZzI+8S9y/K3I2tGd1F85aTtgBsreXZxyO9yC5Ksp
MDjuiHIe/npwjiF4eTI9df1XPynnahf0LwiGBITetNfnM+cYpVjFTuuc/d7KD6FuvJHbfui1Qf/o
EVRtWmW9YKKtrxadakNKMF9UpQt+tOEm0yxdVVUxq3jximQokEUW/MimEYaTl047V694UnlgaQjG
w+n5UROeBvk9e4EmGURXXF/yJihLbzJB1Uf+yJD6ApnP/3waeRxgJrBr6ZBxjB/sdZzU2UGlxIr1
pl2sRl3b6pE0YcQyGOOkYO7izjNvghTLkcPZmS7atqni8hTP3BIsCP7RqdWOdDtKHtgWq7yrE/B6
QXLW0AiynK0mc5SvetG5R0w/chnRx/4aO2fFXrd+slhdutJb1WIWqGVZMq+M/NNoE1thTHV3c+Mi
2xP2DXqtC7rb81IJ8xzo2R89ne5W5jDzprj0SDhO/ck/dmMDh8pGaeON5TGSJNnGdn6sY+Xdbdlv
nptBP1XV6t+9qgrrE7bZFdq/dRFtkrxWtsObERjuCi2wtYX/mexNz7ZXAwAodM0jdKJaLd2yt4+G
SrNZI1ytJ7xPx6IUjMy9huIPeh5ySSN/xMWkfdH9ZGZhE3wl8yle+hlmqqqOZydVHVyeF2mK4NIG
1nioCXhn6KqvihK0OA1EuJ+ROSDWMGLtzpNHLZH4D08g0RMKrW/hTBUDQzzTcSWmlRZ42lrrouRh
Wq9EqjE98CX7IbSglinp1ihcmilllVBCJ5Y4KsHIJxbs1TVNJxJ9C38TjhoJGSzai3C+p/HAAm4A
gbGWlB11UDcHcgnT05PIK1X6xaJALpOKkmPpFNXGKyfM3egwXkeqBmUrRqSD22zKXnk7bDd32Qj/
qAxOgHDfxaHBe7qI5u9kziK8yql+5IDmjrapwpcIt/myMrJw13UdIBvEU1skQyhzdQcfO62mjQMC
COmrmd56aV26ILXXduiNm5qQk5sn5OUJgkq6QW2iTh+PkUK0VUSWs20TZgIybWCs1fl7pao+2Nt2
6aKr6Ip/IUGIxIiU9KZ+qXF2WpSq7TYlndO8MLJLRhbwHdtTuZ3RMEiHjLMf2XdaPM2LOdHLiOL0
D6Vv/5XgTQIMngLE89hZoSlpYuTsZaTVQfTe33g061MbVg6OC+ZWzHenfe6jNMtA56/E6FY3q4GA
rePPPNQyBHYxBiadd21J3mB2zX2bmPHYANhVu+7iX74RDW3alGm4er7EYMOKNgckUgpg/e4589g5
B0PiZTgVdeUZzzHtdsMjJ8a2CNtyCvzTJlJYqaGd9k24qXPgDMsu6IcK2GKXYbONB625dS1EMQLy
VmnZeu+mRVnRctpbiclFnTAr6pemUcsT5Zo82aYf7Ycwe5FVQXa6F90mcM6vZh+yATUxOS4pksFC
TPVRD9tqE4Y283hXrpRuRJ+oSAFTINC8jIP2M5aNts5sO7/1Dll884KqgZ1MhOxpQNzLINCP0pmS
k0bINVL3uZ86/y8jTCc2e8pKEwhDJmU2r0+6UpXue2+wLpCSrBNaMDgTc8ybZUTM9j2mxahS22q8
WTIxr4n75dsa1UvdLx2DUME0UhchMjpWLd8DAyFDF04vtFTmhLTmWGaxBB2pK0wWd111TEHnrhan
lgUdE+0iVPvilX7Cgml/EnUw7e0Q1zH/YsegfM+51l/9O2gZeb2caBTgfvGCbe2ms2bTy/qdYG55
JMuaTY11mmYyuEZz+jFOYDWeGChleLfS1INj5tvhQaaU6gHRfkaQ/qkU5Go7RicNQrZZ22nSMbAt
vKvhR/HZi3QAHBx9a6MDzGBNu8ZDlYMwvlj1HF0OT26bNJ2vCgT6QuHGXjeV254gjr6HGCAv8XyR
jbwOVp0fKngiZtBvTSe1rzwAPYihuZGJjy87VI2k5VjJ341BoP2Q9OHL+K2wc2zSnK/UdDUdhVRr
p2OPKeFwjq3Q3iuTHhnMp4A5qHj32yy4AUmKPpYm/eZjVRvpxkB0sCGpA7/zbEXOxzw8K9a1NP9J
zA8tD7SVy0ZE7vW/l1lldQcLNNM/8lmid962ZIyLk4d8wFAuc9WWb8JAe2tr2rhWQFp4Q62G+InW
3Roem2+TIEsu5oKiS6oAFAH5M3AAiZyYiPiLUYWlL7Ni9YLBP7o9L8lIQSCT0jziSdbeEAcRl87t
7YTfAFsZwQbNHyPBm9gRRrcTxUCbzdqGfUD/CMYVFAFsfys/x5spNa9aF+Rz8L6UNNynUXUH/0/V
Fx0R3W37yYSaZ9X9dBqMp2XqZy+eW56kHnIOr8ms9RMieX23qne23tX3NF8NjpjPKaP+Vegm75cX
PdyMIb/TdK9J0hG4rAGzq5AEuKHdHJRL7EFZ2eOZY1ewCSzwcL5U/gFROGYcB6qhqdWfdaC6vY++
6hpxOF6mqQc9bbCmYxL5f+lUoRl/Zg6xaLIYoz8j+t1FO6TyizYc7F6vwLLAWNa0lNkQ1bC20Czj
ZGkwPTIhf+ZONT3syLyAWbWuAmW/gIr77xWBSUtTpMVGh07wOeUPWqjOV27rNFOHtN+YQ+N8KXpD
sCftN/pp2FStDzB43boYHfMli6EaaozPj1AMwMAy81RR+mVqY7WvMfGsctZ3QpXHFw0f1Or5URQz
KHx+1NPyw5/bry2iVHbxHLP+vFhRjWLQQcU0f0oNbnqZ57K1dBlSVu2RYjF7tNmk3yJ2bBU3AE3Z
wamW6xHgQKejE5svkwdggF50u6SmuPcy0zdWwvwfjl2BRAdLvotm4ITEyCFdFESD7ENvn4WTwEnD
iaDtTea/Wn8u3OEkJgSdlkE5NKg9h9P4aM3VRNVz7PHq5FVCPPqCQfKBz1ijGABREYm0PScj1XfP
fH6Xgp3e2BUKdhNKClYI50+FxebWUUqXwW9aj9H9eWFsa+3C+QdyctO76X8HB8tnpAXd3TbxJIZ0
7O+oljldzlVZMsBXKcSwIPgo+5WghaXH3iTXCjPBinPtr76Q5SvxrGvUcsCnU9+DHkbuEd7Gm43y
zEk7hai5WE2692dosvxkOkH5QSgyxRSCVfchW36J5QDSoZgfkiKp7hyvgu+uox6r4UChT2i2jl1m
b1XM5B7FAakmSYSoEFyFPrXrYdAwLTSOK+gzWhBgJpv7lLRPPNfIP9IO3GCHcnANedU+DSX688Sp
PsmgUEsz/FOjZj7WVAh2U99zHf/vsw7uiuYCDZkDgKY8C/FWKdkoOXDp7k9sy8h2HVSn9N78dTfo
8bEavBg1vYPQuGeV7srsSM1xZCS0gRHr7cO5WyYmopCeGwfBmhg4qbzXqVYcurQfPy09b5dN5jHu
oLhINEjNzaSP7P3o9CbLQ3iOsfyABcvg+//RK0Ah/eDVrzZqScgm2dEQmQaLey2rgHAkHT3AOBbi
1cGctI7bRmyeLzsjh6FWixcwXPAQXabpdji431XZXSOzK977pqy3jeYiw67b+DV0x59mI+xLk9iE
u4rGumQj7qYcTc2umJDsrVQxpOtk1M/MgnGGzH3Rqmia+wyS4dzI5zQ7aO6DIdMDbCLAZJHDlwSt
tusy3s5MUyeD5GrAgvRCs7S1f+rx+E19Wj1aVM3e1FxZ7sodAM8MKXHZXBuHBUabonKbGfTGaUTh
WJ4h41bDgQwYMi7Ekc5zP7nvsWae1SSzXw3UrMAyNiCB9Ad1u3ggpkDmr6O8tjwmCg6MgXtdzDLI
ykt+ikJtu4qiUTeZPrh1Mp06y8F0NP9aM2c4kl6Zbk0kdMhhlbEpzeobWwjOwCLYs/S4h5Ax7yqY
nO5Fp29TY+L9YIiLgEVgkSfsyTjSYsnWE27c21D+cRmBLeGE9B8UAbCpHaeytu7AGxwVhdooo4hI
QRujs+vPkef/vTZV/FLTtNg9P/Xf558fFWHLTEUDq+Rlfr8BZmPjbtKny38XpwG07Uj/d6wFLTmd
/GEou4EhgfijG21CmhtN6OOAevk4ysbY+8oSDxik3Zv6WRsoBHEQ4NSs2/HGb5ppnUvsI6taffVz
kEle60WfHXgkMsusZC9mXn7dNjtMXzt9oLSAiGI/fN8/szmMnx2DUOoMAXys8F6KGCmPYf4uTHwV
ga6sNyNmg4/6ZkdU5UTXnfMqknxrrwZnUzC35XFDNdd4tAyfTYlKh/sx4ol5VKbW3hN/K97hU6tf
5UjWtBHTTRCySI9IKbgdJFzIjl7d89LrA5wNBLb8wt9oC+y9QnlnZ75onV7qq6Ex/nJfWtsgMAp9
9e9PcEhvm17HCP7/vxrc1wQuYKIMIeXqNjjTbxoexv756nmpQEbv2A5LdppClNih0HLVcjhKorFW
lonrssP5i3ygNg+0ze9N4lvX56eel7QIBQ8/uJ3/8weO374JWV3rEvS224bhWZvMAOJK+uFOlTp0
emet+e1OFFrG3z4eqy/cS3T/p0DuKzvLvsZVOs8vC0uKvVOXN4pVOsOOYT0as+P0PQnrHcUMd5im
l2+Rkz+m2t0Uqhx/9NJr1li1GWzD69vDptuMOHpfpr5gj/ZHc/OsruP8iEp6WUSBeWjTCr1jm2qL
dKx9gVOUJZ1e1W/LDTmBGXm7C0ZkEnDk/sKxmo13dQHdxqw/dF3fawHwrEYULxBZCGoqeQVylKE3
oCZG6BOWsUVcWzcybZdEEP0d5Aetf46mhhNv0xYXIPUl0mQrNhHMd/HBNJBOa3p9cGb3MSMtEubS
dF5T0ag6tBHq8ItjxZwiZ9MOtpSDKsBECeKvMnhoGEGneqPF3yaT4J0ZuYDumIwjWlmFDiRVGeM+
9yg3XTRzDLcxdJTAFEGzFEfdbG5+3yJpasJyWYxoq1sekKIn187xkATbmrkYK29YMEQ2yU/jJKqp
2Z5Glw7Ze3uXfsUwfP6LOchPWhTJ2tPcX/nc/bQUonxG/EslargdHAzXVUPNFoackfvg90D/26bO
XOIPZkoDpLgmreuC4wqmMe0937uOJoFcdua6e10m+8gCWcIAtDykpJC7MFWWbl2BKBlO9DC7a4Z5
rYitalGVU4sx1THQEWbherI5WivkaJ5oAGJieJExBRQ72c/Ap21DPE+LFGK2flrjl4/8bZHrojyP
JVLlwGq7XYsdOe2xhdKAPAyNld2nluUiYp5LeNtpnC3wnhXvOz87NSo/VUFD6Bp1+mIiiarII/ZI
+m+rkTwen8QRamoAu0VwU5rpnXQCRkpXAVTpOOVHJU5tqhk6lgQWRgobb+ggO1fFPhb6thgIPrHc
hmh3WwfrEw0VCz6mrv9H3ZlsN45kW/ZfalzIAgz95A3Yk2IjUr0mWHKXCz1gaA3A19eGImtlhGdV
5JvWBCskuXtQBGFm995z9rGh0S/bvHrXdQASWV8BehEyWAeW5E/Q2tSMc+ymchmFaFgdVNKDY1rv
mk6umN8ky2ZKgAcbzT5HybErYxyavXkfMbt98iIH38XY0WtDum66iBbtNrhHK0zzeyaKToE2S6/Y
0SiCNnqq/H3Viws9mGzLMHKhgeTfB2Uc7/tKW9XUNCuPnAGMXuDXpgwIyBh4b1GdL1vLbNdqstxd
LFdR9CvAN34LIFyqTsb7qYMVYHn8yi32QMIZ8SiEibHIZtk3Xhm7xT4FhHbVF256VBAZ67ClXYrp
qBo7cC8h6cmDZPw8LmpS+FBPpDfoBkyucjLC8PMB4RhBKJrtRlbDZZCY5DCIZjPH0kCZtRrd4c2z
IsiIqevNKueDZ6dPCPasNcQz1qKeg6uyf1FErYWwPx00ESvfmTjSDBtrSo2N2TftPCRNVw5F8EJ0
0sJKlm90k6jVoEI0SSrrzDsCtwiCkFHfxCHOzJ+IQ/T3hRm+4VCl1Vj+Io/F2rhKdBcTHalrQUuc
ZPsLx7n9LFkoS9/cTlPwkuSYReuRQaWNEfMwxOJNc7HRlY59T0hojmkOA7YWWb9i8tIWdHfefRql
m2Lodm7UXyVUYY7F2Sat8VkcDNdPLz4Vkpz8o0HZ/25G7TZpE3dtsPaCiuLzZlW/Gq//FaRMIckM
6ZZ9SCaGHKstaIGPyC1+DDaB80Y7g5Ggri8j1Fyncn4UPN001jY8WUQvfb0HBvwysS33hEysO/dR
0j+4mCQ98vEGtQDFfiOi0jrGcYBwuh4AqJBYwwbAUiUkZBsT3leFTtsZcUToPcG1TUlmhLJIMiBA
3JE/iIY5x6Yj7yGr0zNOABzR1QAUWaefzQz2cZgj0sU1qpVRu0iw7X2ra92hU85lLKyjNJDBMyO6
9wSccsuf4n0rnHiWd89+ZY4cQEFRGvSnjmwq4s6Rfut9fiNBB897IN/7Ch3GSLrlhuy5ahUJ8knr
wjpAP0T0nNwVoMdnNc95cIt7v2vjtXTCu7QyvjRaP+tCyV2qMu1Qj15wcHj0aOpM0woDv6KzU3Ps
KBXC7w41MuD1Lw34I+gv/65qSUhH5PjCJ+mliuEWop3beA4cFKsxXB41VYBn5R1rjHpVClR8Voki
TbPhiXT5J8w1WIXxkuQ/zNSGALf73EiAslnePaSV5h/a4FLVOK3xicglqlJUSDYTDD8FOTgo95JV
EGnGUKGBY93ZmPdaw95Bjym81T5aScFAnvOe2JuNlu0xGeLij+qjnhX+mcCneB14hDVYty4kAQKy
+mkSPGtGPSYnbdC+hqy9SNxnW6kTHzEq40sWxQudF3RRQfolu/6pqKfXehJnM8LLjkVHWsifORHO
pFMC4TOfIjuFZFxXb0MLmqbT1Ws1Ou7BaPCmKb6PsRaubcaJcTJ4dqJyPFz9qWQQ3+rFLnd5Ptx2
x4R97arYuOPRegDoQ5WRNRRZI4YCCHGI57fJqKlDgiTMSwpnD3766Ljq7KD+P6BTgAsexAfy6Umo
CHGatFpVHLo47jZ5wWcpxY06jNQZQZWfU+VsMDJ8TqF+3/byYoSlOHlNeqhqEuHjwnjxZnkIMp0M
uXT87vsxLyrWVoRSGg8qCAuaVizraOYELdxFqcXJZjAD/SzGp9EYEZdGR9vVESeWrMHCxKIkLPQi
8NM1/YYPD+86bujdEBc/fDg+ida5a7vNl7ou6DaLst16gpNHpSl9GYwh+jLi1DvczSdLUr8X4KCc
mtzRDslIX+a/aBH2575F22qRoUADa+nPdnxEliv4rNfJIf5icpNrjwksGI5T+6OQhEjkjrVpcn0r
s/A90OVnYQ+omcAi0HqHC2Ek50K30h0DhUWqbTWto8Grhdla4L/YMmm59pp4hlKXeOUPkcj3eOh/
ysFGWYMlZ0OzViFmHk+qBhHrZvILR95XYhZX3FA4EZgJ7DzsYYu+9Rnv+7E8GEMtD5yZGCGfKvwv
C+lD+DFr8gUQItobj1nFoxzEiwFdGCt3Ua/oLmcB4O0iLQMsz9MNcS0O6rTYEVyJbrT3rkmGKNov
fZBMwCjWwlOIwGwUZLbVLVs57POe7qxrkA8TcBC81RazA0OHZzkQEoytnNHVNTbAIXS0T5e2Hd61
dWPtldZvHeJJndqbjnWeoq6qfediS7q30yVCJPvZK+2KAXytiKN5alm56hlAKZxHPtbNuUJmP2VQ
fp3e26ivNjTatbCAOrSoSEqUwm3vy70UmFWsITomTcmlCrcu9tgJv9bJ53C1aNOefAvpbGo7B9Co
6R9eKI2LJNP5Ar67Ja9058OQPBhFukFNxdFnnJ6jCcJobaXvWH60B8to2n2I2GUxBM5Ly9hulQbG
jQaCgxjNznYoTezd2HjgFIjEcXlKdgxqoRtLyCSBOagLobesYa15oFz+n5FiMGSlM0KlLTZgLQl7
xouahKT6jDpdMBhzMaZ2jYaIrRCqExOTh/KM1c98dEp517vQsAZzhbpHmMh5B+MyFFGyK2J3Ty29
KTOf4QqjzB0B7MimppuTBhTyFj3HcfP3+WS/J8ULIj2EA0nJN1xhQ76bk+T/lE+G8MoFv4dBu55I
mvE6wDlRarlrj0Qdpl/oSlx2RESDYbFueKtRN6MQKDrvQYz2j7BZeiI2GZqhPEnj4fz3r078W7aX
Z9o6/wPDxA7pMIL966sDFUPtM7a8upB9I00GaP1hFlw7e4O5kLeyceONnevrPLXGm2G2KBviF9tg
bDBIbdNIqHp0345YBwzQLKwkhaCznGs74j/0lwkfD15k+R9CySyD5Mo/BejRdSPN1fGE6zqmrru0
0f76uuvGAf2TdaD3vgcmcGjTM35v9Gf+6BzRaeU3FqcPrKTFbuKE9YcmBl4OfDDNIjkI9xyDa1vR
h6vHjTbWzkF5fnOoh36NGil9tET6GPpjvgnRDTO06jas4mQwE6Bxw+Ko3zqMXVoDg27CrE2KBWQE
vfKANGbPvU5SeUf+O17iRsB+IAvYbkGCYlYCBmkRZ1CW4AUCLz4i+M7vwnIaVhUuCg5K5roLqvK+
7YzmgTfAAtxFAoRG8rjbJJJZuEGHMtOL+C6Ge7hEP2djnVQxS/YAk6ZNYlZFaG27BiwXDDm8T5X0
PO6uDZWtwoZOrdXe9QVkojQ2yjv2UGtf+t0aBBtrg0j9Q4ghEOIsSFv+DYHPSWjbpDSb0+SU0daK
xnAZZSTcoqevDrbUYPDPl+8vwag/J+gYN//6VhYV0Ybe2TOsBuZibUobjU0iXX//ke+///1X3cgh
x4DcGIso8IszX6oCC7AQ3XGqJRaMktLUANO98saC8SZjJtYA8bNSjXeP4H9Rzc3EOlTeA90hwj0M
YOeC6ift2xFIOpesgTvR2SjzMbCdv1tf0jDHvdEjJQlpZKwHrcg4gndEkcSCrkKJN/f74hjOE3pk
a4tXKlnj5ikhrVTuzm+0n03S5/iQIX0Qekle9/yllcaXkXGM1+jDYcrzW9fa1Y5eLX1U7Ty15GJN
pjj1PlJQCGKvBmfB/RiZENsNmZBoAGZ/aEbnKmqJdMMj6QHsRHD8vhRVBqTCbcCaWpF2zPWSM7He
khzDOetaK2k+xQAVfS2ZHqaiEAgKJ7EKOUsZUei+h75Q+LZAoJghGT1iYNTUVmrpxCTXZHS8mXGi
8B+5F/5k3Qt5Sj3fu7SitO6b8eymlkaQdesfvAFBgapbwLWmM1BS2+aBNBoo77Iej/cDn8ojHuUa
lbMdwg9o6nbDCCToFpMbW8eWukybh6VYvbLDtw6TzZYOzHQ3aGFxJlCsYnxY/wI6Spapm7d4MuRS
VMo4DKaPl1SM2o1uCWNRuqFLWpQJjWriFIrKGJbp/Jy089NRrP3QyXYk+ZUvvSzSRch4y6xzebPA
CsLJmIhSmEECTJT8o40BYq1YzknUqiDjkzEGWFd/9QzAF1YvsGfBsb7PQtwCZVG6JHrPNUycQetr
XIRsU94sXXeoDwK77YLkhSZvoMvWHkbqBH0F49j4MHrhZ8MOgTplPE6ThZIXVr0QFUEZTrknPrze
C19yNKf7tdPGuDnHQYOXtERJFlQ+E5P5ewnrDfllWE/qxqNU4QiNAtSrKu6rZt65mn8maC7l1cro
iIbiZ2CnA8PsE4cG6xhYNvLVrHhjDm8TdK5CaEc1hsC0yde1hSVypPYMoAgcTWlRnuhFs45J4doO
eYEAQzN+oaYYX6MZl+6XuQVbUDHAgRHc2ANWY9TgOVIqdJ6eH33h2hU75pZyn0ORXCmWm2UzajA9
lS7vE3MKd1hm79zMby5mXNscVmX61EU8Ilp7KK08OyIuTDZ94+lnzaXN4dV+djBdVLxWqU4mLnAs
qSahLmUC2WY8pF6SvHUzwHlMO5cYA4OuBnoH7OhoOUTQ/fj2ARH4Oi0S7YW4gQFG1cEbEQXBj7W7
Z9S+dzTc/J2fD+421tuvPurza5wN1bkwSM5uTbM7o2C01mNrxkdbpeOuF/1b2dP56BVm4cEdVjnG
zDFwmpemeI0tJLuhSY1Rq6zkfAIBM+vPrd3N0xWt3GLX6C+e4x+CyDjFRKhcgsDS9mPh1QSKRAs9
MDk7QM06c5ZiIjdRdRiq0PC/1f0mL7v5DZ1HlSbGNI0wBfr/zqeELXRMFNSoNgzVoZ4vFh20ZdcL
ew3NhB3UrYwdw7b8cYLOvXMpOMgG4qhoBqCZMgFjCDTmPiYfY6XRLvih9TsQO8UdvZpqm9vBtAxH
1Er0+FFa5/nJ4l14yYmd34ggGA4MasUfscf/i+RugrP/GcpM5vafk7x/+/K/tv+dYO//RkD4/yfZ
34ZPtPP/O/z7niFfF35kf47//v4rf+R/a84/KO0dDzMz1nZPtxz/f/yfAHDT+IdAuGAR42UKy9XJ
t/5n/rcl/mFYtjP/xBG+5wmyeNH/zdHgpv4P3eQowE9sC2Usid3ft+v32/evr/+SsT1naJfZGJbF
/pOcccc0eHm6J4Tvm75j6L9FzirwxpOlI7DlzB/vO/k54HVV8xSlEWxxmeU/ehGyJ7dj3puXEhZx
Z++7PN0ypHksQt8/MBnaO14zbKTjjv8hZtuyf399FsBEXffx9JKVLozfYraVRGASmaj0tcFJGUzi
UGePp7l/13ZQ24o+4yDoe7u+xixIJHdCu5RGpq3FVylbcSB/ZO/kcflUiYGkvLRbOlXnwJDoHtF3
F0vK8OpiF/spHKK7qckvpCmOZ8evP7AFzElBYbTPa7xcfTi2G51Fd0V0XXcIq/gDrOJwLvAePldZ
cg1NBxJqxDAfONBHSL9u77PG3ve4Us514a77QN3MWOX/6S2a34K/3EKcVpZp8BEjXcoyvuuiP9U9
lTOWrj0rlxJuNgJaDIHfl8xpPVQSZbe3VQ6Whf0PvVKQvejEG61tgQrcGYGGljL27tIkYUBnDHfR
aGgrI83Cu4EWtx/H2lUO2ivOaI51nQiurtZdpk5lj6VjnGcF/rYZ2KqVlMEpQh+O7QbEf+1H49GA
yoilGytN7b0oXsWyQ7J1l2TKfZkYB01dxNZsorYLce6gJzXlbbQ1Z/mnB/Kfa9afP+TuXFv99g4J
X/dNh/LFFqb9W5B8NY5EQUWmYvtbACUnECJrMLDApL7BTQjoySAgBnGJsqCi/S6nCJctJzzar7Pa
pFMEOZrtqe1tJLSglI2uTuAVDeEJkuplFFZ6ctomO5Gw/J4lw2yP5lvk09E374doXc4dG9H5KTEs
mtxMla9fGaDrV8SE8KiUXu/IQSPg1+rTq88oimLV+Rqz5t4uennFJnVUUyjv5ABO7ftiG/KfX85E
uUIa1h3kXeuMWsM860kZ71Rb7wDNloRqe+VJC5BapaHpb8grW9IJSt9tJusbi7keHG7b2A26RO8d
R3tm9s2eye1w/P4W1NbhKLs4OUS0BkyVdnd4S9q7VqL89gIyphNw76R2nKUb1EcyFP7TGiBYIf96
+xzhUtqjUBFYFl3nt9JZSyn7eHzR5nqwOUUpsjPzpHveFrIsO5OMS+yOq5KB9ZMigQkHaZU95o1O
yhCircBGAvatxsYxybyl9W7VlMFziHFIFWZylKZMEW/AkfTOWd9XzxIXDsWIU54KEVFVhxMiatAK
sHpUsv37z6b31/qaBdhhOsrGYOLgnX/F3xa4HpK5Y7QJ5xalflg+fF86KMMpILpwH4Y8UkzQemMg
bF4Fb9ZYPDezWgkb5s+IQKKDjo0aqTbfmno4Xr7Daev7e9+XnObryoGyuApGfZtpZvwMgwt9c4JQ
FHtQ8qw1pbPR/HidWkAMrd4ebt8XtI57qfX9WZGBeuvK3jlUc1v6+4dRnY03c6a2tOwACCsXDkPs
+zxEGObUBDe0vnKYVPHl9wWXHboDl3iivoLFhPsKajzvzIfj2/cwXKMn9Ec9LLlmVWeOWGu+F795
Y/pmBKq6QqQo7w1T7sizQ56Cw2Y9gG1b8ZHx+Z/IdU4d+JSBwFw3oSn2nBOdPR4h/Ar0EO4m01PL
mt1qA2zw5hTCutSxGT6HjjhQnZbXjmbds4zKtTTQWChLfv79Lbb/L7eYMaQDstHm/rrO/PM/LdCe
HzuxHjBFwvbSL9vavYa5lT6WI1q4qXkNC9d+C6clrlxQWaokCe77YjLS1b3wjGs5O6BipUdUJFA8
hgnX6RRdba/3jt8XYp3hs4AV3DE/xrODO24F1fe9x96+9edBMf7T4jC67V1MAN/aIN567zSm8RpN
F9kRlY0uO1uZHEfudKsNdqHbPYfZ0L9Go/cjL23rEw1/W+PPlGVx+kO2W0mIYY1+iLS9lhj1AcGY
xRBUn4JDZJKU9cfFBdX792+nYfzbmYC2v2O7tmfpEOJwG//1/QT0LADroapVJBM6VofZRrnkBir0
y5yKnYxirQcojNI5gRZ9y+aLZzw2wiRRuncx4+Ot7PiX7/51qVS7AtHbb0hUDZY0IDgypGpbJo7x
Ld5eeLkC5FXTFtLhMozEqm1ZPA941NjwxzXRlck9VqEJ6Wfkcl4PtHVNou7JsJDtkVB7rdOOfDwb
PTxmsBff4BHBjYh2IKn0Y2V+Uk06O45QgOsKq74SAVxfbdHPgZCEZFY22oPWK9B8jzSSp/r6bfvt
kGohvAt0Rl6Q/qUmkdQP+bPA3IuiyblPVNReHLc7fMMEvi8MVG2qrOjdHnzExUGjnRAkaqdmYmIE
fE1rs+CexnB8rcdpCyEDWDhgFI+kxJ2vVeLenS9Img1Y+WZ6Hsqp3Qx9YV/yiKZe4svuqus9maRS
y89WraGyDRPg8F2dfbS40hAMJwtpt9mx7C11R0GVrTAkle8qHl47XCq3geCHU+Tr1XICOvouIb3C
KFbHJhqT6/elxCNETow45PUECyZwbZzL2MRVov0k8634+fefOvPfHmLXcF2f/UeYdEOF/ttD7E6Z
KMbOJWyzxqDTy1vONHdXywBuKDccvK6gMPMJumsFNqIoR1s8hSl0tUbemUPW7PK2+KL5PxAChj+L
jqD7EsymTVVHn2nsa9tIs67FeC0hn6zSomGCKw3tZo1K7dpGbGN8BIyIueT05TZBLOCVoUJ7khjo
a0V2xN//ynz6f68OXA7enLxYvWzQI1Qqf33SKkYcnYeHFWY3e/1YPn5fQJcvksgRNyUwNYaD99Zk
jJrDFnU6UuF8b8ScN+0+jZ8RSRdHcjEVOMshfvaKmO5vD0ns+6dO4PT7zHLtZaPM6JlMLYRntLfo
thKOamRPXhLRtW/mPm14Q1jc3jQT3VzYlgOiLL5sZq4Fgi30PbRmvgbLtE70ZsPV2Hr3tYRI1YDp
XXOm3xbkycIOqZZGP6i9nKpnmFGPiGZh9sTVZxJUIKOj6r1Mz/smij8xa5MGlMIGTv13+jj4UPBt
2u3baPqvDSfaZfer1byvglH1JNNyOaAsYeIwvg8mG5pZYncv2TFzyOvMAsePSsXRUjeJ6XRCEJ9m
1iwnhxYnXlioHiRSoFjl3AlOx9vTkX0nhgCXVBGfjYro9LzAL9+/JbW9Y1b74VVYeOdke8MmN6Os
mHiVycQabmIx6ZV3rr0cHm2gfUxFdY3VBMO2iFBH5n6ySFykzBpdWFmmDwbE6Y7O6Da0g+ckTl5r
7dFxqod+dK19MlO46qJ9b5mcrXqEl7BYqK460NdVi6Bg0C7YfoM5O5Kk4Xx4SiwN07aziRu1Ff30
4PhAmbSnyA/hfheE5o7ymrqtXBNpvEWiZC04DazYjAmAiUmXqQaEJHldAc4zgm0tipfKbMyV0GME
RJmAHGFX4y6zpmyn+8TsdezvULwWFd6LLZa9jYHIhLl3l6y1yt75SLNBmfoVTfLwpw7VT3O9z4rQ
knicg1/iyNoYbR7sw1vgE5tjZdpwtvuQICu709dGeaHmYXXKV56bYL4VA3ZCfd1ZdgLHsCAFr+65
8+A6jTpTq9r2wD51urYTSK36PmbKrB2tIIwOhY17v8OxpyIdSmq3hFffb7uhw9OPZMWWQ3jUZHrH
bwbPbo5rDLDCLKqObNGqJoBvJEhKGl/kEeswJUJSqqK0RuNb3OpOf8TK1PVA0GBz7BwBaROrUDX0
015I+xD58NAToug8OZIU16DSkxWyFWIYFvYoyK1LJ8IgegZjls1kt+P7bIjuxmHV29kCXueQZGuL
YnfXDzbx8fix4+LZb70PFKhqFe+C0jw5JpzOttXb7TDU9WOuu18ZiQzKtqKZgbYfaw4YyuJ2Vo5z
Im4b0ZiItHtjeqjs4scMHMR5HUMF2htNLBcIw63dOCWbrmOiKYBlDv59J8hAaDqxbZEwdaBpl0OS
Pmu6/qFZir0ofEHnSS6qvuvp06ePcYSwN2uhu3ale2mH+DIY3nhoXzpf8hhK/22as08gqSwmPEhy
3qhMkhG6n5H7ZmgNcZZqBo7Al+iHX2mXlW85L1wNIQaMEol4fgjNWr8gIvEWSidvRlQ8zKMNfzf1
PwjYgqKjKp8ZPw1zUlII6NQ8KOie1W9cmrqnXh++inKgeT0U45MdJwyUSgBUPhuh2TWkPihdHPQ6
jJaGmX6SH2IdVFFb6ymvhtlz6TK5rq6QJOfeY7+LreRHo7IC7NEAiSgiWrMg8gtr9I70k4kUt+Ld
jEcYNDJ7nqRznx8CZnI8gTRkd5BNpmXBrHVNQJxa9JXv76pw48TpL09bqwxvdz+1BcABNAm2c0Ov
M0cBZs5yhPW3Q7LTx9airpQgxDR4KK/QjbIlZi4PSWDw3lnlvkORDJrdERsOf88cPbSTrwztNLj2
zukRpbHvx3BBFg1jrANOoNfArb0jLZgzN/yL3LI50wzKYCU0WBXVsmy17qoGwDOOXS30HP7IWPQn
18Eli4KQm+B3O7uL0Ui6266ya7xo294dydpI+WdyN3gNdafdo+zd5OjniJnQJYnuuOMZUjw1QeLs
UoEIMRQOYnf5q4tPvnGLR+criexwE8f058MaL4dRGewnQX6q5TQxXRtf2jniaBIKqwnoF8Raqlq7
WG+XhjZDO+PW3DQKYJKZ//KQy7/mabCmgYdiPJ7y+8K8t5viSdOqWy2cahum57rprhiuKmU+4gyd
iYfxA4PFo7KxiyYJyFkxNVs7zX61TR3jaMIbqcEvvgQuaJmusX4FmdNxnCvSpe89dJ4ad8QL4+SU
WXwrXNwStt1uOwFwrkWH4BNygNCYiFcy2vlUbkRm8MaZxk3zOO6hQVwNA8PpyvAulfVoWFWxSnoU
jCQqXJNRN/YxsGItTU+YWbtllpLI4Ba7IofbSQNI38JwgYjzSSZrRd4LC6Ka4nxvQW4uOwzF+VDq
a/Jiyg2Pgqz6n37Jf2R95m7JYfsRSa++tEG4Jjahe2Szfa56cI5+75qnOtZOtoqA+unBFfmygg8G
N61L0l8yivqNT1CgysgwcS17RDhEAaaPw5NHybXJzfKn2YUec97iyVTiGpgPCZ66pVM2z7ZZgWL3
3JW0m+nUCW3NrQ7W0RxA0PlIa6qAILosRL2CawUFCxHkUPATt3Rm1xbBEpoENDqQSdH4P/Sqg1SZ
M6ZOCUNTZfMTPvSxp9OBA9yDvDKQLxrGNLBkTEiMFxF9W3BTpiQxVwRu+0QPD/aOlC0N1V2fj6eO
6nkpMguybxsCdbBUtLcH40RK220ihyDVx63BZyzAjrTGPm0TuVJfykHzlmOc/Egm575ONAaukCnW
ucN4k6zNO7+ppjs//8hywaw9YXJaDuKuTb3pj4sxdmxNbH4yd2fhVz3dR2ZKBdrlx0o+0IUs7sK0
x/qTYcehrsBnMXhfrs627psrx7K9jVvPI+vI1TeO53YomRz8TzTwVhJKa23h6YBUGnyInkGJ3dO0
KXoYbp3ZvybZ+OpiwUR/5Ka7OBieulaRAJjMXYs53XsucRstZJCG+KlmoLyJ8QjFLYn3EQdF32iX
9eC9Qr3iLTcPtZs5dzQJOT98xjQiFqbdTru+QFWGUBo2VCf1Q10SCeNXV1JFYCD7gBzaeeMjAEa4
MeHMLY5hXjI5qMpdNMn0g26fs7Is1syadKlVlQbxGm08jqY0wLnpxQh5g/TFfEVp6+6sxshWwtW3
lWMpgqsBlTsazv9AqnuZwP/vwYs0wN07W4d7UkZv4axYovFYRwybsVmd9Izs6Dp8jxw+fyq4JBh0
XMF5SPEHSAJE6gPY1tcRabvtIm26zzh0dhrhFjSWHxUCjbQlMtn1zSeETKT9wavNOm+tHI0chilc
RVYAxEdkKyKxxcKV/Rqv4NyBPxYTA+S0hdIZhwfhJxNalfZnMHjHiHPXMhDd66B7TOKnA9QKgjOp
aLKmjxfR7EbO+icEoNIHNJq0qAstFM1Z1Y3cduiShEkjsrEJD0CCK+EQYHNYWnWitkaAN8DKpmUV
i2LRTC02J0mp75K1U7UTMNkvFGp7VqiFZd0lQwIEeL6EebVTne3ukRkvYSGXm0pH7BlIECQcn2Ri
dms64ICqPTKBHsUATS8tCPiahs5f1LPOn+n/xjd8VLwTXEq9dMASZROA2RqfvcFfbYI+2YyefaF8
5ZRacDga2/tp4DPYh6h0vd7daOkMAp+qlzjojyrzd0kc3Od5TARkZ46I5P14CwwHBnY+XVJNvABl
KJsOt2wfXUpIEo6nCGaeyYkhkanQtvsDeKVw3ZBGx6OBVTQ3OlZkQlY9B+a05CBv2oD1Kgup3YBI
HyLkwkj5tIOMxeutRz8jad6ykkg01cKjs2T5QW06x/pVw0rkHGgFBtaDnhabydSI2UT9yS5WfxIa
T7A6r26R3rVOr45BYp4nwwUEgct2JYZKIHXhNFDUOIfZGr5h8RRzFeXbquBFcozHIGfyHC8sfJxL
FUUGwpoBx2oxHUysbwMM5X2pI6RNiDZmKs+50I7vqnH6yJkUQxjpTpXtrhsfDYdXRwAIG5c1v6K2
iabp4OjS2xq69UZMMNnn/tHPnSvGzIDWjOcwH0FqmHcxck27b4+dle2hlDzJGeM0xtMmDSsTVYPB
JhKTlJ7q7wYkhINWkxnjkWTbFJBtQl2Ryi0g3yFrAcvzBvDgklQaxoIpcpcadQFRMh+ZDrC/ZvI7
hdMxJsniLiN1OBeS562NznVYjUtnmtRq8BywzDlZCHl4Ynr/CbZ4MUDxRISPuU8O7qyThlSo8vg5
h+1r2QQH4qIL2+HJYlGRA3of0pPYTly6aMEVnygZ2tEtj5c2DvlbH+Og05zIgg0KFHCsqYDd1Fc3
u9D2vU+rPW2OhiE+RNjvDTt32P36tUGQyE5nCO6yvuxqI+6pZVtCpSsiGIaKpFKEd7pnX2steuME
vpIeUacMfRC12E+psHZp39grrcK4Nbx4I+X99EriL8D4NNEYMXYZBqK5nzDCJ42IkUk1Y1sGzlOX
y3vol9MnUpFV4QB/ajVxH7W8jAJuo5R1f0ATgFHvpIsu4k3Vxr0LMp9fDn0rQoW4XjWFAxC/DbZO
7lPhTDPYTD430vrgCYtXnU81m+nw3W09B8JKUG8WouWFyTCZiGFI3m0kOSEZXnMbu343h5QVBgz+
KGwZ/UevhGHtpJoB8R31d6uR+oFXaUWoJCw4e/pMQvmKzQBFpuqOcPKh+4HvCxwDhtpkPeRdS3SU
rvZekD2mzMyiJMIO7QD7EmTKk+1CIlQ4vYyl+Tg80rMqV4IN+aDN3iPmXcsJevsGXyg3iAjGQtPf
jApuYteA5Q9YrrCn/Ao5ktYAgcIg37aq/1laQ7FHTrQPFWbotGjP4t5DV7Kgg9xsGGxMjGE6FklG
pnsNsajf9uaWNF80/AmKFr2nsAzt+wrcn+eFIS94WPola16dON66i61V1VNilaHHMmGiOha5uYz7
2tm1vXvkUPMQlMxgRsJkG+X2ayizX4ZgXWRgY1fpRqngIcCROWq0B8YY9i/2s0WK2IuJaHJJa4XE
F9iiBoPNH2Dgp4T4Uvsad5ytYVV3X42nnqqhIs6YPMm2r7/I3Mi3hcZKHpB0U8aAydoZe8NSFLbE
q9S4sKGL6UwLbb9dD866V9Edn1c6AlqmrUR8SkhLWOFz+8Cz/oFQi0FDny99ggpXPk60iVk0ww6C
iweLVel/U3dmy20r2bb9IpwAEkg0ryTYUxJFSZbsF4Rsy+i7RI+vvwOsiijbe9/tU4/nRWG5EwkC
mSvXmnNM60KAtLa20NmubXDjvIVtW2KByxE7r0QZXvXOSPxeZS+O2ZJyFlXjJq0DzrZRb1M95Esi
m7OfqphMzZnbUdMbdq0LdTAzLMuRfh0w12pFsbUE+WT8RX5cn14VoZ5oILeDyD8rDBtO7mymQM5+
oJFy5mIq98LRQZr4IjUyjbqJDrVemg5/RnoAIsRt5RXgvxD/2Ujd/Zj/Zy5pf9sDZhWN+lUNoOg5
1y73iXaOA8M+8AylLPWzBaJr58FE4oCdInoJAZcwcFvX/UzmC8XAZmDKDIJxG8XjJSzio4XOze/J
TZIpLYKKUdRaxfmPkVq6t980OzulJr5JGCFtWj+YbvY2pOTjSi28tIFMtlIZH5nwLslMAFM6dU96
E6EcjKC1BXn2pdHGLWwTbh1adXzW6ZcoemgHAnv0lLRTmJw7byLZfdA/kfpAKlQI16DPTNBwVkpy
OcWoMcf9OjVAkhsodyR5pkxvFNltUXSuo8CHYfdENEh8uVZEPh2rrrpWMVnqgti3MWzvsq8FtsNg
9HjY5KHPSD6O7GYxjqPXh6WwLsLnUhnPuCUQM25z4nhyehp8U7zHXn2AELKvloSYeEjZ/crmWNVo
6/s8f5hTa9wW8ORMyWn29l06MkFuEHUVnb0T5hJs3rMjDQYmxcIgwVyFJp6x9iTylB5dGH+qlBly
ckueQwdefoXAhMMJGb16pGDesleXNS1vPNV2Lz7GFoXXEMy7IQ3WkxXUGO+QmPQu1mCKZHP0C6nS
felOmyyFOhIJSmu7hdUwKv5R+R4PtIV4XfXClMe3n+M1TWo/kfa7GTEBJrUIkFAWrnNYWo/ILqnA
6W0wE8MZRchcnlDZjIN4sWz1WkIGXxveFGIJSq5hjpc4KvQPsAJsAhZgPjELhw5xsR1m0qJpf78U
E2koc28/pKbceX25hS4/70MYTM2j0pFkqpSkvTYit1xLaF309udd3JRvqR5+td2iX5ladumc0eF2
R8NN0uwjpKEfmSBme0rCt6AlPCvLLwai0KM3pDXRj32wz0P73DXN99T4UTvIOeOQRcQUn1yH9EA4
zTiYepaIBOVFWkwbS+coVNXxRnVt/tjG0W70oGpbpJWFR32c3IMk4FnvTWeVjiJg+VFfspHgSayb
Fj18TLU8/woiZMGVbxoPBOdLAe51NXZOtK8M2723cEdiQLU5CU06CerHmumiW14sBiHYKgHwak9G
PFJCxtldNXD2Ugn9gU7bTB75wwSuPgVtec4l0/fA9T6xkbJKReknh1Dog2ZWNAJ1amy4DytnrB+0
iVWsGOkm0TwgdTTDha2X4yk3qAX1FNpGspQ4i8Xdrpr3ZND107AcBpNW7jCA+SEdlxV0VGJuortx
bsFPW661AdYlt4WquhUZGagE6E6YJkf5AYHKYKT35A4SKKeymHNWHe6duP5WZg0t4gaDMDVxaEDc
UusYkMNBwTRqamyAbZYpytl0b7B5rUpB1mVYzx+6i50OXcqeRkC1SQdLYYGFCQZRu+e9je9x1B8S
GuUELqGTNsMHdH/7bmpZJ630NRP4rHuiNHRrPBDCRNy4RZJ9pONA14Lx0D6ZyqrvIjyEXkyUC14X
Mu1hhHnTfWQYIMlEt+JO/Kh92+PDSPWOGU1CkYNi64Mhxorn5NzxeLFdEHkg8KjvYE/t2jy2qGve
Wcv4wQzmZ0ccp9x9gBh0TIL4KaYiGV1uILlwLoeWBzBTSIcUwSCwlcv9XPSYrnGVGX18Eso1D/Uo
P+MSN1czc9G9BEvhNuor2wERReiI1qWBa7hxzwomwI5h4Q88yx8VPUCS7Lp3w6BGzmOigGGATehl
jk0K9hft6aqQYbvw44hwRI/KWNC9ywaJha/t35yW2DKosLM3iB2ksznh4JWEd+juPtG6psVRgtdL
6NENynkfHU7LsPcpVjOigkbGH0eP9mULZX/VE42C+pfd2I1K3AqMGBaY+DYNcDIHuvMgWvIVDUnr
jtRnBhZPgdddKogGdTDm18x4TMIhu5AmoBxKISfO45WjkF4jEqW99pGigCXGiFYWF3LXu81jS6zv
KvVasZg8XnItJqgDM/TK7OofTCAAhWBYCOUoLoM7Y0awnB85Nl/lGg8ydbtVp4DW4ODgKfAkup86
itZLhF+Ig4u9DKK7HmGvpl7pApndOVX8zU0na9elAf2b5bCiNRMudqrOQaHBa03i3NzaeDaScieo
mHGZj4yXcDLT1LZKtCv6dAEmeizsIryyfbQHpvXcA1bkbYJm1DDZ6MG9pHAh8XMGWVqAu8NswTFm
8k4oRtp7E3KJU4flOTYcda+5GCuB068r7RMm0R9hwg5klLI9s3CD+1MBcfFUbqD5vA8ZJSdRu4oo
4nGlUGLfj0YVXao6K+hTVpTtNNU3odl/1YbyVNhTcRARBKshJfGzyA2y9Kq2/ZaMONuRy+tmAfiU
2ei2JeLhTkl6AnGGnQ2HwHA31F1+9ZzCvwE1ycjO27q5MigkjaEc6IER2BY4SZn4gt8vjAdbtbhq
QxuOjEyHB7e11R7f1xK38048gLwQp5xcIUnL0yyjNwzy8fX2Jekh50cWh3YT/3Rkx9l9QMF85XyA
7MEK+mNfBkykYwk4siwgS8fRuAuManokvd28dCADEuNzj6rhCHQxJhGpSh4hmRCZ3gbdfvnDAYbV
EagO05i+r/y+ThibVpZ2odc1bGSX2vB1ohajddNssU83V2/5gsOOZzAa7sn8VlevnIITb/4tb+HW
hCmwrjgX7lPgfAsrzswMydFDs52d4TJYJAla9dkmCsIeOmYPQXEnnPFOn0X/lGcvk1vVV87Uw1Ok
m1gI4U7ubt/qM3l3worz7eQ538uOB3+t+7Bxi+dMWuoZyNYPolf1s1s36tkthIOOMfe2tz8M25pV
O5yfJzO56nXkvQ4CQ59T1Pkeupb5LDG+MMLQt7gMKXQTk9AL0yaSKraKJxHyEXIWYVUOm+LJEZ22
NicN5A96fZKO1/ZbObrlDxHfcr7s/C6SkPf0GVqInYTjvRfhe4kwKMxh0jBAd97N3rK/KCZc61q5
e5Va7mNhMeQYe/t7wIl62XQsHpp34n2/hJjGX5QZG2gDnMfE1QyCDdsa/VSH10Y1xW7pn54jiWnR
WrR6eS3O8IcrBLKi+6GUAGdu61dXO4mY/kUfDp9h+29NpsRny6RTbuHfnRP3GcQCbCcNMmHe8ViP
6h5AqHvfMnRd84qn3dBu6ACpF9WG9VPKSckw7rp46l9LIyhRUsK8lRnbQT6Qt4dL0qgFjkzqJrxh
4TlGOeZn8hmnOrl7eBcis0n2tuZcPQ1GmtSChoHZQAAOsWJ3Wtbje+TSc1GAlAx5+ymXxrp2Zsm9
Fcab3mYsZZUa6MgqeJWUW0ddlu46lj+qxArXVVJq1zRRz9OgiaOJOYSmWzFuWhOjBu2VR8DIgozv
kQizeBR3yG0NH5Yr2TutMdG9yEokWMVOyQSep1T1bqg1+TjZWfFAA3o7YmV5KrqCxI3KOfWEccu+
yHDuU5t7i8hDgLDsTKIh86m9quk2SBGMPdySWIE5l0cYlxsVyQwBab4Odcs95R5zj0L0/daMCRoQ
plWgVJ6/sP4Ge9JItUMXJ6DTWnsXEpZ7Naa23Ktlhlnab2Yz2KSrIpGu2tHiSYjvEYm+JZQL9yXu
Vl5V7u5mzvy7pqkvaYtAJVTRj6Ex3Pvbl2K0906Nv3BCIohH/YOEazbThIl77XxNaSPIrCJZoHAZ
xY4CegF7kad1itQfSADCC4+THcsNZlswbUtoZzN0O9fmRq00xwEaQAIWrog1p2nkL/YlxWB/YK/z
0OJq5ypCBTOFeCICiNDneUwqX7PiChJlNZ0cDYaBYcecBepFyhssrAee40OcO2DBa/MbjhlYDUAf
jEZ/zfC5npkPIoJIxvRJlrZvYH4+3b6UMTppLXxVfY7pOQ+JTRGh5rvdW4iQBZdHZh1jgQ1alM0X
nRjKNUyL75agjnBDPGMuikpCcZfGzkyjtnHacyFyn3Q8pI49jAwcTveeRyumriCtzwsE3tbRdTmy
BZ2VMeDnsKXehdd+9x6MeaiuKbsytGEqrtIEUgl8kuGqk6FhwcgTTbmzTcIOCV+hnvL8g4jbPTl1
E2hmu3oJBu27VqNV18CWglYZjm6aHqpYROdMputQyORO17Ds9ab8NLWFPNduQxwgli6jnqq7OYpf
zJYJ35CGxmPa2ozicPetNJNo0GIMjV2RV95d0Sc5K15HL7qDdzIi3UUZUT0ihZkfQ7TI194dT4rs
UzKrOKDceOvFwjd1UCa6WOps0UMiM8PgXBHYQw9PgLSM9MFPWaF2njlNjzP2l2iunPtwyckqm6w9
JwmAZMA522T5/dEsFDoIUA+pdclKBoleY8705sF9VHB+SVLtxKaZYNUYHCpfwmrprSfWcAZ64ZxG
JUgQqnoGFI2l7d0pmD9llr4jhyV+X7fSGO6MYJr9OCQ509CdhFGRxkPZTelhKLPidPuSBQQVtoVg
pDoggPU6lP9u8tUNXjojxyyU464mH5nTS1abwbWIA4KUUxpNhpdu+zz0nhu78Z7L+rNgyvZgze51
Nljii7nLtj1uaTTPaBknV5dHjO73nOY5G9Z1/AiugXl+mJnGI30x7c7Qh23XGeZRKwOTkb76NDPl
3kUun7npuDn08o6uE1bPM3nr+wh5z3qaCWgjyuhULDaiIOsQIVpW+RCkXfUgu6R6IFFmL5rnKB/V
6UbOUnr4OrRyuuchfewxg/xwOYjWDRyDAio2cXDS/0+dA+H3wBT9tieA0xNf9K47FozUfTvIcZ1R
YB0JdEBgrIOT64iBVzbs9U651Ysz6ORDa17nj2ZurWtBzv0SS7KyQItd2Ida1rdifPZGihRFGOIW
LhdEXLqNPFeEYddEscR6t8Q7khEKsxc2NFvPKY5AAiRt6zzbfbBD1EA+Mk/Gp3De6nZjH83S/iBj
dZePUXk1olYgxS0qfxidnDMKmURZp0++cuycIVvWEzm2AQ/w5DFsLIDSPJmEBMKvjt+zKKMLGBak
uASIXjr9waqMcD8p/QlGaHgmp0qsYZE6sdxWTmc8BwWwCo4U9GDn2Dsy9Fy3uCZWce/QudPpZRPd
5JEiT+vohsh1spxeXZAka2AB5ZZePpMGA0WcVyfMRdygBrc1V+IB7EaxmtvI3FuQKPZBNcKZgud6
QfbGrF+1pOTynQjIfkF76e6aokiOZRy8W7LvkJ+BSRJD1O2HaCZA2mvNNf3V6lp7Fd7O/jva0OIB
W2hxl0Ucb5pZnkNR8YUx03o2qhBFCXD1fwHXU5x+WOYvodVddUcZ916QDc9D8iwikPa3bwrzqSJM
9CELxbOkPr6D6oRbIZm9z5NDpMoIFSbIIQw2sg4eG6K0H/9ZAcmMB4Hjz84RsMmOJUx6BK4UWLUW
a8JP0u06jfqGOGQioRC+oJ5p9Ec7sb0VSZPjxkqqlqhhzBCxUQCP6sLcL6aRhyiaDraXA3YP9G7L
lgLSqS7ISAzmgTYampXI/ETQRUZTwnDWkxIoC8sKIs0IOcWblHmiIb0INghSPzouansHpCbnk/JS
jckDnqX+7vZFGxmGFSNymtu3evK1ihnU58LpT0Ho+k3fNHuo+PYJUU50UDGBR55jmbgbE1zkzRfZ
s111tY3UUO/wjltJ+0bC6rYlrfdCrlh+iRrubfJQxnXM0AkpC777rWnS2TRFhl7ZLl6ynsQdyLuo
ZcoeYWtgfxo7BbiynFe0r9P9TMlBegDSVQ7NJAgW1PP8P9Zn0/H2mlMtIzj9hITPWJVu4u6yvmxf
ixFuSplmxX01QDkCuzqutTQorx0dYt/NYBne7jwzvrhOq93V4fhGPE7yiZEM/o2RuNPWfB0R1lxv
X1yLYgxnjdiWpzLKsvsyaGvSwSK/dbTyqWprZ/XP989fRMMO8QKO5Ti2cIW0hW38dvvAwSj1fumP
jA7TRFJiGEqb5eZrn87a585u5bpHhgOQh7+TJC3IE4/FTQi6VBU2Gz6wZOukxLvTZ5KEBldkcIRx
fJkcVUBn7WnuELD2QM7T17LLRo4mCCeiAAFcZbyRD9D5Rcv+hSX62mcpbCajpDVdMyE3DMho+AYO
//yWreUt/fLE4Ej0XMNAq2F4Et7hr28ZMAM0vrolcKIre7qodumn3uSbfSk2gSGtLTiL9NQIjtdG
IOBPFtLXmyB+aNmbH2Id4Vupq/YYo4erPCy8Y1xqx7LWU/8WqdOR+QYa7j7vUgTxU0FbseTfhZF9
H6n3Xg++zEXV3htCMYesG2Sk5fhgUji+RlanQyfLX91UPxo5oww8KERd5Sg4mVolJ3oCr5yI8qd/
viS/25ccVxfCcT3L4apg0/vN4RNWglTTnntZIzx8RSPpw861H7FBnV9rS4PeQB3Qy5B+PLCMP9yC
N//QL58HP910+SCQd5sLfOTXz8MqvGYgboztbbLeMY5/GW3r0OeJ59ckEa1SQzuCXpgztWEIO8AK
HN8tWDjrvu2a/X9/IWhQEF1reC5PxW8oEZZBDWAgE+dAFN/HRlHZx4eUlEsGbd3Jjsjxday525e1
+NdV+K9sy/8LR/Luf+Ns/j9iW/bYyv7/ruXdh8rfi+ln0/LyD/7lWTYkFmPPdUDpuDzMi6F0+Gha
7ML/QzINjVHbgQVjGXLZLv/tWJb8G9vGq4tJT0h2S56CfzuWLQebs3Rcx2SET29byP/GsSx+NXM6
uqFjpzYsi9e17Mq3NfenLXl2gpy4LDJIOrAo1AkiYpN0mBFU+FWbmcWJAMqG+mw5y3jdvEtQ2jLq
4tQVGvrBzE06/qKBoJDZdxiV4r1lJNHZ0Djy6F4lNrdvnThIdx2D4xt8dSZdjWGQ3W4Aw/5hxTSX
2/4/T+jtDeGzEFTvUtpYLX57LJyhQdkAj3tdVM67NlvBCQ5IcJI4eVyve0OX20NUdlIYRlrje8tp
GJokSpo51dGz0tV3s3gfw9IgXrYnBKecHujJE/FRZKBNAmtXGTL2W44Ca1FGOMVCxLS2pbvn+hud
oTqyyy2l6HCHT7pGlZXvor6YLz/dX5d/vZ9fTLh/fZumEJhJhOC8arnOb05z+Myt1StcEd6CTq+r
WlPwwfPvCnA+3pa2X2dEw6uw0U5xblo7ZP5kQlNOvnSofx/aPjubRT7etSPEg4r5Rmzp0VOItDCR
8wPnCmPf5dp4SXAb+/YtsS1C4wJ3DPqxDDhz1bU6dC72RD3Wo68Vy451YAAfPvS51PaQyeSJ2ktC
GtQ/qj40PreJTcu16os9am9f2kVxDwMEUtIa0gRKTkgV+84xkcOLtj/hYEJ4wCxTj9jTsFPapzHw
ljTqMHxrerDvpL8YdE34FqE3otQgk/e0n12iI/MF5djR5Km0Q2rar12sVwwa2sA88DjeL0IjWlGZ
BmjOIt0u7f/9JTaaPzhSF7bAb/cjzklLmqYnHNvTzd8+qNZCAFnZCYYWs823aknTyyrkdFrcZ3tX
2+sdkHkS18WdsrEEG0iOT7oGcSMFCbSPpvE9n3SENaJcEhG7cOv2k37V4YLe9Y19pyV0vN3lHog1
zVuHWRkfCtHFG4JngMvHjXFyUnPeOpmb+f98D4pfi5PlUcMDrlsYbm1pmbb47VGrhqWSJOpyndFR
3lsmnSIQsvn9EDtka9Sk7QKScXYjAbMMWYPJpeZgkmBgJSQ0FTFjRUzX2rJiJr6lV/qj4GGBnvV2
S5fWB4kMQMA89LTpDyAu429euiMgh+E8A+/jmr9ZsXq9zGrMs8ADPWin9WiTipJkn5ApMiMd3FPV
0o/yJAWEO1XhCdPzusqBx/3hCv7qvbxdQbScEiO9pRs46dkBfj4QNeMwth3x8+thSXRuSQ9YWVNG
MsRgvSRtWJwDT+TnaPkVLuqaIySFV1w5fOTOkycf0Yh5x9KlQXr71SgjnKLL74V4FH2jhy1KXoI6
ExaPh9Xm8+maYd7lBfKpP7yVv7uilm1zU0gb+oW5vNWfNpJF6jURpoaFSKumTTum/ak1CUaLjePt
m255qG+/mmGI7RXO9v1/TJT/cVJOCYOyOo7df4G6MxVutEGdCguQGC6+P6yjf3cj8MSz7xkOMBFP
/nYjkAplIu4287XTmz6gR4Z00sCbRWNzE/YGg5Aw+U6UE3kaAXAG2/qha+kf9ixjWQN+3bNMqgOx
LOTcA7BLfr12I3N6e2ma4J8JJECD8Jt0UwPTEXhr1nn97IUCwDxNx1VQxxcnYojxzx+f8ddlytJ1
wCnUKKxS1l8eiCnOu5Ep/TrNMnmKDBgO4EbLO3KwVkamBye3bL7agHB3k6fR8CFIqzeHR9wJHLPj
6ulms7dlsBZ12J/0W/Jx7nXp3R9e518vlaU7pqNLwAUcAp3fCnBM7RwOqxHjqNZxh2vEjilDzEfR
LPdIV59rh2x7CwH0mZgqVRrR8Z9fwe1K/PphcZ/wo6W0KL3d3xd0RzPSohb4pWe1N6wwJjIThLaF
gCmDWW8nIMuQNdWc2JqXyY6g0E10baXsVtrConIaVL1o/DGkLZOMlm7xyjJFtAFSWm48VtkVDT/O
r6191RvlbCwHeruQTbtlcmpXXvnm9BhOcP6Nm9uGnuMt9BnzvAryk1a6PVv3QkEviMcm3dyW4RGe
xumfL4P46weBkYAySxhsA664kQ5/et5TVw/LFhMrdORjxOiIlp436Pc0AvV702nBdCLFkF127Gia
kPmpP99i4PFbnzgeZUenB7Qu6Jxtb1mNOhBNOJHOoW0zfR3HkfeHjZiK+bdnzFlObJyXKHYd6/fX
O0+6FeHX+nfB1NZ6vLMHEZ6ViYvGTby3obUJXmZahgfxxz9frF+Nv8syz8/mR0IGYr80l2r+57XR
zhfbhIUMEUA3gIdkCfFG2A1ozOzyZ14yDxOM9D8903/zlg0KDzyhBjeqfiMp/PQRtYFB0k0RLj9W
M9fNe9GheAtp5PuomZZsP6WfFaok35q8Tbao4UPLTk5xpi+67noNRDw/pjKe/bExkdyY8qk59ZlS
f9iN/6aQcNCoSwBNnEAoln7bO9qiQUddcX1uuTUDTpgwwjIpOvslMaN8W8roSjpQ85ho8PpQGTVr
hTan62tGCLoqMYnmEjtDPH+t7DolMlzlD11Ku6IJgpYwlHFejVH2h+v7N58qkRMWSFvYBn9dijBo
hXYR2DnXSc+2aPbwIyLVatpa+oCKI6YJpCP/853E6e6329hmWMle4S3LteCXv95KSLdn7EQWDqMa
HFxqfO7qDsyjGB+9CGivCxU6d0qDxBV37UKp9xns4/lDXmy6zrSCG35BcPs0NeFXBAfMBRiazXnw
ZqaIftoa2yv9btw8iDmDSIfrLf/wHNrc9H95D8JY+EHSWgBLuvPb44AZVLWeggWTWNSNkwvMYUyr
nRtr225O2O+xZJEoETFIiMFMasSLWhoBxluLljH5NrXwW7RrZl5sLIlL29bQY86BF5KmGbl+PYGa
jMgliYx83sZFdqlaE4+87db+4CJGNEL1OM8cYyWzZrM0vDvq6kNvMGJmbvUh0WsURoyOAhXVXKYn
JEMMMaV7bSy0v+DFVsqVvY+KO9GOTOLkoQkiBPKTAGWcBS1D1U9Kyzc1jp1TJ2kI2ahid2wcqBeT
+zyIm5PRvTF85xUDs9jEWJ38oZrNdY2pdbAQWWURgnBvAEZuiRVj9Y+GHIWyAUZYUHP7eujUG2ya
P+yBqsRJigeY0lbjTRvP005DpZ2L+sWFufj0yFGu2pRDVWx46okQa0gFdkPD10eMwSYYhpXLydzP
vPeQ9LQV5YaNINiWR8y3+8gaTECRWrpiAv6GyEHbNC13H2j/3EiKQ8aPVWk44rM2LqNmVU/FOruD
0ZU8EgQFB81E7IbP6tXU+3BNLHKzSZW2jcZ825VQYxPmv7BcS7qXiCM1QgR3jVEhwMnHddI9Yu/s
kMSi0cL5jFENCRTCSlSNRdJrq7CqOrZAOH9O24O5GV9x/X0doWYQxtsFvgbJlo+WVdZ5RyQAQCQT
mzGVhT/189GNipikAYlh9Dh7aX0ScE3HjIDSEKmdbUIDmHCEbqZC+5YO4xmx5cjwLpvuXEjuqp6+
LlYUXwODSfvbWTldsursaI3vE0w3oWE+occVTJ/3NqBwm7Q58KtF/SGC6NBgnO5cHQMN7i6fmpBm
C2XNqlGQMKvuMCsdn1UN7nOOyPUi2GvtqLc0Irqg0bzvnV3nSxZFvjLzKt1x/3d+wkRt3QnYiMax
C1BXR575gd3rmk8ekQopOVEnt01RpqZQMVQPawIWMTkt46NokQCFfY37E2viGKBZ0T9sORWozxcG
cRoBixu5xfPMeq3DgpliF0RruqHEbHAXDFKuU2b0wPXhuclmK2dCLXMTeDnAjr2MYxzLvY0qhaN8
XlTfwoRr7/EkI5HMevzRNnAZnfmtwdU+xhKmaxeqjdXx3wBz8NYEhg7rcCy+5YiRvTBhUGnkYieZ
fVaCp1ywB2PESOcV4pZ5F7Qz480CMFKNBGjTtsRrxniaVXxi3AhHbDLwrW5ISBH7uml39WzMu8pJ
nzrS+DZRlJv+gsGnTaWllQ1WID+odGz9SbgYwke68Dox3j4pvfEmHLxi1XfEzjbIfmdj+J47CZ6p
VZhAQTI4/BMB7Wx6/ELbUUSfcLOARLZLZjZS5kcWe+KOdIm6MwHfkAxNt1bY4JSN9Xny9CdUc5IC
RSNpD0q+nzMB3Wn58BxZ3xA714x3v9MrNDAf6881KxLIaJdOdJ4ShY2rVYvhSZBx0fpBqZ5SFpgd
kEwd5s1n3RjtrZkUX23emqiscCM9C9xnK9YJQsC1azV4EXv7OSqmCKZd69uxoXOPGukmmA5EewTn
RCM2mFbOajTNaTvoxPKC/a82MYZjMi8DImQNhBh0IKo8D3EEIZaxi4vyUpIKsmdRYqQJP+cm0uKi
d9CBYjt3C/wISiMhA0dTFFuZn3DkhYSDjyAmtmQNz+FTkOJLxEf3pkx+oXHj5l5/hr8d78uy/dYu
K0XJ4zmH7SEdVbzSRsKKqELkJp6q96lichYTbHy2WvuLxPS5jYYZd8KPCCsrBpB4WiMMyLmQPQMi
hHy5GtxVrdfFuvbIpsR48tn16r1bVphNKgRnScYGAjlvOqtIQLCfE3yY+rhqZdKxL8TXhkS/oHC9
ja3kW5tMzgOfL+sgDG3m4qQkyvSNGHpjmwyfs7axHyswXL4ZkcChwTlQY0wWDK52TMogysXkrISB
VNRC7kyYLYET2RWHWQD1gX7LrKVPgLD7tatnX/K4mLYu7cw6eoieqUY/cgdB7NjIcxuofSPRRzh9
LTYkY2eoQGdup6wl6ygv88VMiN2CHhAnCi9cZWh2fHsOBbpXK1+7rWAiZmWvvXxkTA9IVc99KyMp
IHKag0LjjrO3IQMlGv04dancZPo0lgAOHLLsiZ1KBZ7e8FtkKgxyfd7tSucL0bxkjzY9XUIEczN6
NiHUsSllgIPsQZfFAym+gq5g9t3yKvOR/h5NRVSB0xS/k8Lb3kAf7OiowLE3fUZ+B9JExAfP6BYf
mNqaMkRFpB1UsGi60LTJIXyLDJX4WWkOmwLGhrSKu8WsffYc953jivSxZWF6HYcjJnf73Ej9nmUq
vwIcoFjldakKlq1Q5yrXXiM3eOawfajoifPXnK2JJ7sli3WfjgvAHG6zssiESgcNzAxagCqm5oXg
tC8qgo3oGN4ZBDZsbacoFg3POSVnCywKPdS5dKDE6d8KlcMToF4DkdMi5nZMWEjJK+EhGqLlRbcQ
ZaQK6g8C/cKG2fsO3+qKHJn3wpr6Q1vClslqBNWEjaqq9ZNFU980A5PFTm3JNnA31gxtQOjO1nDG
5iEE4MxtPomdVaOlZEr2berUzDzWw+M7Oc5e0CrmQRYvMu/7vcWjdCaRggn/co/qk9gzx3wX2g+0
5O46bxo2pqk3NwRsu/6osober3ulQL2bgdURl0IwEoA2tBe8yqyT+aPWRRvTPCPAMj+z42VEZCWU
EXXvDxBlVkgpKRADDAQlibZdwb+l07epzOEYEkGy5fThnNBF5MVX1ZdPAE8VUpTOZcCBpYs1K9yE
x7LK3grTeEpT8rTKEpIn2Id1OJt71SMDFMlHbIm9zLT3sHkZdYgViECmamJ5mxA6Yknd5FlIFjmr
9krIC0FEfhspyR6AQqemTbyJQpZ5PT3ZutDXfVKy3I1rGTrBFajstMKRAf6j3dcjd/BUeNFF1Olz
kXD/10ZBvo8cdm3jLhCW8cFDp0Kkmpj2QlmKqjf81pq24ZtJjrGmfihwhiB3ImA8HL8kQ25i2K3u
yG/+3KvOoLdEaqaqO78vqU0Vwvax5zNt2mGrxzZ1Z+vn9fzaWdOe/CwdSFH7o7Pmr14S4cGn2pTQ
plbDe5Cn6W5Mh3QzAnhlG7M3nTlcCk3DlVZFm7FyCInSc5606AnGzt4FX24n+BHwDUEErz3zlVPi
M1z0VdqNJs41ELATLuthJiwt+5x76O0RIiKkHRBgAQYFidPdOU3wWS6PRAZ5h8W02AEhwb0jQ8G5
qL2ggcKsrexr4YXuNXXLFysW2LqoO4TQLwOmAL8jg12h4zzp+AtO3apWFNpDFe9ZZLVNmZrT1cCY
u51iBHVTecndxsNnYnJ2wkByJOxA8wgYSAwSxSazfdLGYt3EGiLQTApGa4m3MRPtc5qO+kNp7O3/
x9V5LDeObEH0ixABX8CWoKcoSpShpA1CruFtwRW+/h1odm8xDKmnZ1pNAoWqvJkne2Jn0TCTCmhx
4GYsJgUqZJDqxb+e8zoBWu4O+k4pv5P5QBCVPBhH6OrJwJNc0ZLePiD6mhQNAmAAKbcd+WfS22It
tPl5tO2v6a8Ta4lBt3BH+kNoNRBjRuxgDss8zSf/oiZw9ZSw1trW5X2ZLQ247AfN3t7lLVYR3ASZ
gfF+th5sIvp180xEAvCtTWpMJrR2hSs3BaFfGB9oYssO7dM3bCwUrxYYH0W6jeDXwTSRc/oOa2tu
aVeVxGfLZZqht/lauTVJdWO+r6Gl7fxyoBsLb2VYuo/sdJLHhn1Vr5fGUYbdjUNJRhnTFjMjhoWo
Z8MxhsfB8ufTUBjH0gdQ5frZsqGHQR7LjzbFE5H1Smwzq8Lu4j6PDjWBubWxcpceHNrqn2U5nkgv
cVWFngninIDU8pNW1UzxJvf0gKd47DM98ByoVSqsbkkbbl1lXmPTuCspFiqThxyU0qpmulZ1+k9c
WY+VNCgv8iDm078Z7Qksr3sUO57R7wxbbXhQtPYMTvwyDmtKweqVTbJq3TeiCjT7F+f/l65PLamk
cCmEtEAKaxD5/PLMyadceQ194GWXQLtN7lI9wdBnexIw2y3PwhfujHxFX/J7Irwvu3fWmWm+2byz
BTuxmPwJbrf0xY3C+1GjNExPHiRbf/Tvah+X9gikIoiiG2dL1TYf/azek7p+7DogkH3brr3ObsDS
Rx0kdx6mGfSUOcHj6du3IjPPTQ2xojTbhIUUQIJtHUXbGGcV0v822wbFHByAa6LNBS5ggtwS4p55
SRLBww+AIuJm0u5minJhpFExVhC2YqOgHzWTzKBmGKgV2qtkEuNsk7mNDv2g4++zjxWV4oFLB8JK
N+N/GELVWqvmV0zTA5zJdOeZ/rVeMPoGyT8vru8KTndHnrlEd6V5T1CUE7oWUb3Aps+t5kAffJ/B
av6J4+XdmMN0U3T2L8W+NE9z7bDOhZV9y/z4WwCMXfO8vleiYeNLnB6RkaNHyFEA0i4hS2JWPUEQ
QnvJrrBoRjHlniP4k5XR803hbPDn1OjBPARY76dAxwYelDMbHZi7hzhJrkp2n8lw5tEN8QHSbhhG
h7qaPkyib1THpU0AAfFYttpd1pbrGRKlpgHfiE0XhgrgTA58HeElEueV7V5B/HGMY6tf7/HYeNRd
YK10s3EvolMYS4ZyUbytVCeCGQdOkJekZjIEpcgUT4qZMmVhTB+wT7NKygRKCqH6QmUJtJ0pvtl2
G+8KUD3bRYrZuGG5dDTMZ6+3qfZSGX1iOGs4KTlE9ATJq8TbqbQo1nGTceOFw2PmmiNx04zMLC2Z
bPxmnkW43kCAcabNS/L7MDZ50mvDgz3sYzzO66lI5lMI2t+WR0oTGZUMG3LaPkdgzww0czjIgTgO
8jLz4uSjMbvfsGW3ZNMW1Y+EtNv41k4UtrLjr2G+8eLbYbl2cvFLR/hGu86ourA9TZCyqBq9hznP
hz6+cql16vy6W3kj1Lkp7x+zaiAVBFUHj+5hBIGROapiq2TkJ70pWgpIuYy0MoJclFrhnvLRf7nR
TsfYhdvtcVxQMhabKbbf7ZQp8GzwPufha4MET/CSJ82YkdGL87MNtJqrHjgEe7h9p7s21Wg0Pnpl
J44hzlxR0Lpp9eM56+U32UyCYcQt2iX2a/Wmu2sS+WCHE1EzYdDKQYI8AX+SZCOObfAs637U1Mb9
8domB19nx1uZQbqzh7Q7tIW2VZqI7xgpvmlT6691PGFrz4muXmN7zw3dH6HDUK1ov5TD2lrCkof/
AS1KyhKMNyFYeks5zrRmQs/aoVk0pLIbgX4Dw9e8Pls5qCwjtb5WOtzlGPcGW7vKUl83rOzHnDIi
rk2eAn7740eIfb0IPywr3g1QDTnvuj+lzMPVWPLX6tPoETLlaz55YGTsZTGbeFABb9E3cuo/tBB8
oGkcAK7tZngCrCBUhXXnvsp33iBOVYaqZHdRkNTZa10Cyy9yPh2a4TQrvnkGk0kiQnfjBwNljr9O
WQEfBYBMOeaKfhUoPE1N+pFFSvhVuZbCO6Re/YVmcIg6wunMx6HSVYqHqAYRAzxhtmmhUQaWwxsS
jv02gcPGZ0tivmJRpH2LrpgKmRzPAwe9uifjMmOnybMXORcbK+Mk7NTlQTXL2aFFIjWTemsUmghg
Vx4nl2TbPBpovLM0tw1nDl8Xu9JgwYqpx9rENrCSKiQtScljYaH+5c7S36csgg7sSKE4MMCIuPYz
ByzE3JPssmg1oCkw942IfIcLomLo20DX2fDBTXwdRfyvc+0b+siuc8wP3xyXYkwc59bA7TMQVmU4
CsQnKX5yWJaei3AnRhBJY4PPWo7IoWb8XfX2L2tqg5TIh4Zbx7zonFihOfpAdyDAFc1rP1aPZcm8
lsuDTu6FGUryqCidKzkyhFUpD2U47JrYviZl+KupEcB+XoqVY4I216i8i03Q5spjoxOxy9HRLXKr
yFdtMeEraQWRM+qzuNnRA+yeOalwN3DwryMNTzvfaJ4taI5HjnoQulW+aWtnUdO7JbDf4xwu0zUS
NoGbHNAmjQAXek4TUyAi5UUBdy3ZjD3gspS8Lq2nbGBGJXwuNS5MOvIOlYY8OcoCdAkyj+Zfp3Je
N6q6ah427imhDwcyQkTZjdtRQTQVIQvEGLOSqGORaTc/u7nNc69wOwGMeBTGiMhCe0DlVIdinG4Y
fErMtao6VA0B5Mk6JFbOr0TtG2fKNHCHmLaupn1pyB4nI6yvLO7OFP5+QTugVnZMN3OnE0QaQSal
MgTxHIkWo2q1zwUQCBnv0cTxylvdS8NprHZGeRQVqAufcBYthix4po5+QkjEH26+7cMFS1ELqeis
Bcpf2uuHovM5VPpkDXSXViUbP4MXpmfGMVlQxQvwQZj3Xd3dLHDAJtznwLU0h6vDcg9J7qydaUzu
LEWZkxHfa4V8gnkTEPs65On8YjnV2TdzPn7qLu/nClhCVE0xYBRj60n7Xgpj2lhFSO3OiHvdETgW
Krf+LpWi3XGVbQVkjADPlEOrsDE0UCv0plvljV3e9RNbPR1dtzQorssdhgXlkGxzHcigMfR3rvk+
2Y0eKGPuIHbM1EOV86UrF0XS1747XJ1NgSFvLioQg30OxG5YNkxN6UOiBKyFmf1NP4d5yIM3YoxS
ZKgCus+lUsMSYC9z0trs0s0kzOORhYhDOQN+X19ZqU30S/ZXLUPqcRq6xMKco3dRagyRmI1mpLpp
3R5XMVjBVW7TlOqRhQ5bB3a0bggwXcW3FvNHNWX3qNmM3yqTNvSqoNbUzWyi5vR4I5SZCnmd6xdv
s7dz3bTY2NLwg+RLFfMP4Hl4JSTMVo2HUpvYpNJsZzqYM/jwcX4WFUicGCC5HZoO1mWuCjMKo/UM
oaNtORd0XZjuKv3TDEv88r4RcjulJ2RM9kglD+Aa7oumiD70FnrrVA/XqFZbfTSq/ZBNZO0In6HA
0iAfxiO3rMx3WY6aKMY536UuiCGNiTsGHHlGtoA/rI9fmi+jXRID0DK5ppSwG8BfNvlJ1/vhYMVq
bVtnTOe00fnTD2Pq4klFzjqKeVbJGuoCJqiMQYpjvrqovoMZgAAAYZQRFkDN9Q6KYEjfdPyePD+S
AXxyOvHNQwQlYYgJ8JnRjz+2L4PnkQ4y6f1lpIKWVjBV+oX8hyxZ3WyPfXEcvso2/ZGa9mEp6B5a
GFZbV57UJPpdxF+DNxLXk90R+I897DA85xqWZo7edYnwV0G9WpGFLilLYgtXb9NhISJG1GxWgCac
YUERgtSfTCA+GEA+SQJzqIzOk8sVN/ZUFSSV/WypkPtXFfe9gQ3Io3B+tK8uZ5Gg5koduuc5HRYi
r39kVdtpSfwvGuMrvDqG2SXHQC80DSYe8reF+CrDqNmOGsVxTXcEi0QCjg8oNxua4rBBhTEUK6rf
lk4bI+959BUGXdF6sYnc+saNxH4g/42WA9sEbHZFyQIPdGyHa8NbPDkknWsc3IKRResrso6t/dJN
PbvMkhWJR3U3hOfSL39nmXZB2Ls/VMjswjpdxFDrPPfZQ2219daKtV05e/hpUkTH1kLu6yrnrp6m
LTRa/84eSuB7sJvIBd6GrmGA2BFPMuFrAtDrlu41udVhV7aq+8m1+rUIaXkGyfwMjvRoXXTzMPk/
olk4vOEz0g4RWjCfcJOuYW+/9SErc817gNpIEnInHD4v0GQQ10vdDNRI1cn0IURlBa6hAZL2w/Uw
bPycEuZ4+iwZFButHli+pqOudrvEUN+26jgPo93Xnv3amQ6tZLN7ZJBxoMpuDtIKo2OW7ieRklFu
C7mi0nrftTNvstuxYBTyksXjP89ikaoA7K/Dsbs61ibX4C0X6XDrWu5vF2MMnLrn2AMWqXgNSqPz
1rMyEGkoACBJKINkZlUsJliNrC1Q++XYBlXRRkQYdYBSSJ1efPHdBiiBB6MkNMatAZ4aADYklyb1
nmq3RWjxx00s2j5IqbxYJ3TVrcD36Osxsq666sy7kecZsFPegrHUN04hb+HOlPGHhFK3s5OO/V82
EKdMgNPIsHhqJmte28hdwchZz5jA9rhO/WrRUxb4Lm3uxCxhlWtiXGVfZuuzKapZbDSF/yLvCcvn
Lt3uTdEcmpRhPs4nrk9KPR1/MiD0caXm1IyXpiw3naWHEOOLG4qrvTMFpcWlI7KNwQE8CKufHM14
LxGNVyMHtJVZ053TMWSB7WYmSOJpxaXXacNFEByHUYR4CWIUNHmtc/mX5qdgS7e2i5YHLqAGIqBe
gxgyvDkjaz59KURPtPQHoJ4ROOBfVrIuTmhBbBXBu+diYc1FTEsZyx3czjzVBXMqYuj8KONAHXzf
nGxsNIwbM8osfS/eGI0+BJZnH/nQv5XMDzi5aYJOOQr16ToGXrFySMvChoOdOiMWdyPWi7yEoWM0
ZLioLw2l/W+0KSHO84b/yiV27B/6iYrqNka1StdqIQL0nGlXlB+MYxko0GNchzlDjJAOIU3AdZcM
cEB3NJl2jELQ7MzD1ipPj56BmCWsDB53QzDHEVAq54L3jqtSYg0AueoiBexTGx048gm8azdbdt9E
6uFGUtzHiFN7iziWFJ732mvhxSvDHg+Uvi0qWVFXyLisNamKbqbIDXL6B7c9nPZVRc4s5nGbaHVF
MKc4kVO7R0xUK58dfsB7Ors1yCrVf1PQNJdoWKP6MajrCVqTg8M0OQzcONq2S9tBo84mnL/VqEPu
a+bmrZr7V9CSJ69N/qW+eRNKocWZ1avrN7QaV5kRkE4kv2kUBF8c+sFbGl1jaN1OQm1rFR/0AW48
00j2KOKAcfsM/KUMTFc/ctMlQTeAFrXhAAF+kTck6EerNS8T2vhKH19DUGDrkMU40NuMjcDEPqEg
pYkM6kO5GZkSVt+ukx4xBHCrC3FH1WyA8KR2vdc9DWw8y5ynOPXv/gbh4/1T97RAcerbeRlkKb0e
8PLr6XNShVAHms8EKD+jKPBSLjkO3Ec9bj3bfGR0B6Ag9jg3QRfiK4p+4nh+IxzJUanyvoeSw7gD
snEa/J9m6NaOIW+tDI1NnthvxKMpDu9Yk8KG2vvQXKcco8mBQzfy1gMH8RSeWJAP+wWOluS3UBb1
EeBFy9k/mJtnnc7BgwMxmdgbhj7PudMN99nwtTdscsd6MCGlLrH3UiKwD5PL9rOYHlUlz2arA9nu
keqGfDoXC7CseQZ+1q+Y8eKdzwgr8HYGFXJ6Zj8icrnHMAKhoyIZAU5t16GpYiSbeQX65rdTI1aG
1L+aKaqZlRcHoyd+BTpiN0fc4aNWPKVm+wuPUIdMCapX2Lu4RHSQUocCnnG5Vci9+N2onXWpR5gc
F0Ey5RFNXNOf50ehBq7aMqNObvx0MrPY6Fp1MnIDYl7G/rRS6XuVdY8DxaRryWe1Bae6HysPDqz6
O9rAh65CxbJj0y7c2ssoDtOAap8M/dpk+YdTQoiR5YssMkjT/GzGFJ4UfunAp6R34yXsPVpqE/5m
UqveEP6hLoZXsTCH7LAAY1NCM0k5DhARXdrZhwM5mOS50vWdXihskOVjKBk5GUbz6dYIiWCMAew6
Lbg+q92UlaFWozl/m/HPwKhjD6MB6qgdxH39lLrDBt44kgkHgZATgGZc21DsU7Redhou276JcaGn
3w0c8xzFU6PXkp8MpAWNoWRTcJwgDqr8YZaP9cQJyKVGpSwe8MHh6jE5qtLczBlgF/di58d6s+k7
dz/rzEro93kuw+QtrSUnRnQr387R34QoN7l1KBvx0Rucz1qQqrScwSb89nyUqpqmLQit6g57DOC5
mM2KkaJn55p6iVqlbzMGhw0E2D7sAHEvnlebCptsEicrqp5SyTzfR3RYdWF2dpBL9rabHAs74bhQ
W/m2YmqbWjS55e0utfjRqmHoAjLza40/ryZ3bg/RjoLvCidH8zqAEIOayuOMcraZB4QD55SItDjK
+iex1bpih8XswoH6xhSxFLoKYuUcpj5HYKh1DzsdP3Nm0LYCjn9lsNKsk2HAySHbHRBzGy5V++ja
kw5U2txq2PB5ky+yInHo9qh2svpUXWow9WEdy9P4pXcH7cgzGIA04RgDIW1A+W5lYZ2hay7I7fm1
zj18/d6zmXxTRn41xqpjaQEibMNbjqvJ2jE9/o3jMA0g+7x1JZ/1wLNdcp7cumX6eS0Kj62asK61
0gI3tFqUMfk26P3LPKbYIF7xl1aFzyFiIG9D0+qcJzCOy3LT1xyH+/DODNHMLKZHrbcAiBR7HEsL
kkaKVewpd5P4OifO/qOwYBYrpjOrpuu+ohE7ErYwLtcfMSAJtZ2w72eOO4lM79x4pLJggK1pds4m
zpPXLNU/Ix/wrUP37phB+3RGeiRnL4JNVs9kXzDE2X7JIsbjNFUq3IqpelNG+qsDWmjB8q+ipsSj
mLcwgVAi8mujp8dsYv9nezzHfd3dVh4mhdkHx28w/VyRw37vRfloG8PWHdJkQ2EBJEgSmqUDansw
XmbPW7uNRWayzikYwVFhRD7jGhMLXs9J3SxGuntb81cPVfeWgcdTG7hhVPRo9lOiWH8SKnIGp3/t
0/yNmqt4zdzgGXKHhgcJh/REDA49BsWW7UXsimjnpGS1FUQbN/uAzUfsFkUPjeEVGDZDHxZvMOUs
m0ULwy0tq6B0jJb/B7JCxSSezVaeBTWBceBF30758Fvh3qR5DcaigxWut9LbYOXqgW70dphOYWfA
L4gFwFO/ubUz9VPI25Szu3ClSowEJpA9du0wXjhGLbfIvzqp34yM0NSc9g/RgEovsnmXNcPTRIU1
/IhhWOMjkkBvJZ+jfNSnequKZQHTsnztVf1v6Avmjxh6DtJbMHKSFRIr2dpU6t2f9ZOeizuPH+Y8
AW1YR6l4760FtlerI0jjnTH9eJXtEC4Pv5rZ7ndg8Bp67K37qLAAOC/NFgC26IFriysVZuz+1LdP
3AdNnQ9uQJScPIu99dBtBXv4YIobOxhrqgQq1++CqYf4ieD+ZcThMvFQn6PuQlbAXhkgq215blIC
arK/Iu6y0VI5PKjhcUlTb6xQhCtSGN9G17zq+VfiTjKw3KFnxVNYGMYO/Ya5VFHhsUuxDFQG1in6
LJJlgocQl5wMEdKZgW9oBRptBzOepwuwsWWA7m58Cx6Db35pRpcdpe7NDwDg9IfBih8rw3j1dC++
U/lYPk3O/AziI2cEptu4Nkm8y1Y7GD7ZBFD7FzLlEiUYh06UMuYpCnlsWhTbKbQufTw+ZXq6s0rC
8zA0H6s83s3OXK+tOWPSRdopdOLmfs5a2Nk8vwfHf4dwBGQnqbHlcajZtgY7vbaJUcatLXjL/mCi
P6Hr4ix2BBqp5wAnaQeaNvSyRAIv3MtkW+A3jEdDQxu1IxUxaG/ka8UHS+xQ3oEUBGZXZ4+yirYM
rE86Y+VT7EsYkXrK/nW+aQ2SmR6riI8ci1YI63cVTvOvYFs+pdoTlPS7oYvZr3uoul5iga+CaFIK
cQaQpwVVggUjc5xrPqV+UGF2Vj1q/qCi9jALOL+wqosA4cbl4T0gVNnTZRLqI++N82QSWOzT+SZH
v7kDwATlMkoPXWJ+gWVa121o7l2AYFWDwmpRiBoQYfp0dGJyAmNb0IzRtUcUbjW6KZMCO2B518wV
3SV6EsNy/gbvzLxF5BdBToc1ONVJeKtu3SL4mg84P4EZNfqBdrk4aC8TW+Kj4SXd0ampEWLsfCFq
sGiuiQXVFY3T4W+YspJSVmBoKT7wxoNXkNOzN+f9uZy6M05v/C52sSqFv6tiVWG4L4ny2XuZDWdI
LdkFStXeGcVjBwWQeaKVQbNst0Y3X1qt1U/g0vuVQJFnXxkeC3jp6zBhrl43GwvZC0HBZZFwCp/O
j49JZd2xoFyxPehJ9Azr62rxSFpVnY++ytiD5pd9M0e4BZRDZUtxqgEf0m2zVqm6ePT8hKFUOzJ5
zcHX0M26zLkViP+rzK3w3Gl5tm/8ZezAs6/w+k1RJ9aLYUItGkUZ/wPcYLv9G7JlscqJJJxGKvfI
oBb/Rj+J1jpY6pWJ72RlF1q8KrvmoZ0ac29QE18K3KTJ2OBLYWtFMTonvhiNttaciHkZxmTfCb8n
KPg9VeIPVTxl3BaxC4J0J3hnf73WuEKnXiXhLK8GQ98ruKeUC8y0jn/fQn6lvLTAKu6ElXYyIx2z
d0VXUZuRDq2LUH+whSvPtR7vRlkbD/3y8t+vW+KhFj0IXcsjlkO3KEPnur+DmbiPZiAeRTPFT07j
x09+p5E5dSHpN0I4e3ZQsUGNRVHd1xVHHyNW/tZZvhWTHm21AfWPBYga9ZAT5uT52Zl1mx7m5aUT
iEWeHSF7Mwi6q2H80pmuOETRJZAkE15Bq77iQa9tiLB0WkUnDRjgK1G0z4perfu/73LMe0NYRI8j
1brdEovJwvHCA9y+h8NdPHtjnbFuA1X++5eJHZUHGB5maftsalvnqXPn6qmHgrh8EwFAfSqa7D5L
E4Aupnm1rNC46nV+sqmWvNeNOD+EEgRKXEh7V+LPwKzqTA/tU9EyDR0Tqo07wc5axeU7MvjzMDZi
3dehv+015pZMW2HIsfwfeO4jb/+l3LGrpdvZUXA8m3oC7sRM8+8lGxXTzaZ2DillGH+JTH202zu1
vPx9+/dS9PZZFxA8uZDQBtMycAvHP/odWebVX3isaTTG0CL8rkfVPprvrutkj33ot4+OR/lkOhL7
Mt+VqV/mDikVP/8bwCuN9arpj2OcJW+Jzs7Rg+eFZBQ/gKANN/y95dYF1HhyoMXjN62/xtLO7huS
HS/SaL/65TsBJHY9udQE2PPIqVnErwVzhdMAEgk7uec+4tde/s3fSyOlfcrz/oY790fHxfasekQa
w3Ot1yaHl98x+nvI61HuXKm/ANnPgwEMKFv9ttraiAKLaPFaeREeM0J0wTQNDejzzTjP/gVEj39B
PbAv9kUYlX8hLNdtOARRRNPo1ol0lwUBA/DP5PY/XmwhITsIF8JsnhMVV/eGaKt72VMx4vf+qWgP
HV23607F8VYwHL3+vcisOoJXQaNeuhEnGZLq8aiXCeEh4+ay3+kEIwmoPggJatuSvPN/v5yxvxM4
xhxNf2yN3HygHCzw/GkugwFHNEVO3FP4s7rAamwuGIIYgYbo+OJV4M20zOleKSXDvJBhl5kzkGIi
ugMylr354dEjSXbQqyZ/TeuyPQwEZ64UEJwICVJHUGgMVMRUH3J3BOfjpFdNgD2Ke8DgAADYPTIk
5ZmAlQZP6BhksbxB2PX/odO2IwGmUS94BBjwjpZtwYrwEI0LmTtessb9Rayw19T6AeAxSlAwy53G
fst5QjzJbaN/EqAxL1U9bdk/GycNOxAdX8uXfy9WZhNGVzmhhzTzd1N402LPfOKUH7+YtNggLIeX
qjLKbdGNwyb3SC+PY2sdIDXG8fhjNyAvvWHqgWF1xbGuum9dZ9aTUeXAzLCyzDvVPxeUNi8ZFbby
omu2Zlsp2J1OegfFblcI+0HyRH3IJtfa8f+Te7sf+yecgaCzzW1u+7SQLy+ZKuP/viqr8afSiR24
EpSYyJrki2zWH6OwvxZWahyHjhbgqKQOJEdBZDr+SQ2N+NF9YNUGss4TDQTzzjX0YUciNt3/rcMw
bqi6IzW2avUcjg/h742WRPdROzhX0p7RAw7+3wnzyj2dsxDK/HirYeA7CckKrfuDy3lC7NipFjtN
cX5LpgHHa6WHu7/FYVxWBfq7sP+IeGvgyHF0BHbSGe2jgBEfDJMvj+AC8Jem7atZOpiYfDb0VZUk
b6EeJxR+N+NOc4fkTSTeO5zxYutIk+NbrST9PrU8WctXcZNsQzIBDxHHfWbV9bsQMaWF4PK3vsB7
KBUUkcxjjkiFlI5f0Squfy+WsG8a7tjT33fkiLido3idsvT99xtIMcx073zL0GKSylP7Xqt3NCnK
ix3m8uImmrcPM/uX9vSjVlTfRR33jK2T5KWLp4WBMNDHEIGA4j85aUTw116bTuwOEIbGWre+dJuJ
gsiNHyfCQF/SEPDITTk92Fk93w+KyYzuVx9OrNq1T4PzBo4vrHk/X8cDA8WAEjAZhF3OTldAdP6j
MrZ1iMLO0G5LMaREy7Xua33Qz+XyYmZoVfSn8aU9Aggjokdr4/KtX/TllrmmiykjkhfqcGNG2mV+
HJwldCXqK6E06OhssHaaxem2BLvKLhxqBz328ZOJEXrlWT7jtyWUPCgzOf39loGa3bvExaXC5VC5
N7TTW+WZ8qvyqufKOKUMAeia7OMny26MvSW0PPBF6K4sjEYb0MlR8LfK4ZnAT9Fu/Rofcx1fza7M
9xZ2mn3S+vBpabChXPaBfjh1QigfqfaQo7z778txGraZMVlkImP8Z31mvBZCGfs5pnzOqNiTG4DL
N2WBp7jOHeM11zxWWtbNzGKLVer0nklxZTCRkgJjdlhCqrtJXzAryhkdJw415oPpPilkmnvcf2c/
bOsd6zVVGGbWPzhTehyhpZ+Gbtzng1NtMviWG0t/19O2v3/ouDHuXZ45a6hgX2lnajtthr7YeF5/
F49k5hxHhzTHEUf406vlN+U+ywlY00P1giFEG7WHVFP2qizVjBQLyRPYIdvfkpi2z+33AEnyVZMO
+m7HBFuJHouMjMHGMdKHk98dq9H8tQkv0x9k6cA0c/2UM+6Qhl3cD9pE39jMzgTs7gEwfrICzUhV
T9Qnd38vplaeBlo9dilLDMOdUG7VkL4ZectTDi8c6i26P/tH41TWCOs6s0otBqJJ9ClgafptSdbs
5jG5pE7GA8RxLrNF8Zhnaqd60L2VzCmva3Xc6SZEkkfllTtLH8/sV6ed5Y6bFG/yORM2Hx3rnIU7
d+yN9KXNuv2ILf49j5wx0HSBD48xr5jwIo5JRx9eNNRnMgL6Aaa4s/fmmsq1YawZ66jsOR4XKS03
nPuyx2eradOtRBr5Km3zvy+WX9EoCODEQ1SDYJ+xnfEA7nF3+c95PF174meY1fFKdvOYA0chmScG
6KuyMEEjuvwdqI17wiS/VW+tU9dvQP+Mk+Q0TRFCrd4mWz8MxEVjXEgzoU5vPLepuPUR0gCngOnM
/nba0XfUr9ImAxRhLDdxlztPkzHxhDSOtiPhJUvxahMb4wQpniw3oWUuZRZRGE39QEzvXYI9LZIh
eu5cs7vUHTk4rsKnvxfSKo9jptmUe4ce/sIIQ/b/bR7/dpB/v4ZlUmA4+G0Go34kzUkaMcmKb1p6
9m6WZNuuHbutNXFudZ3kNV6cxb7Bu8xDJIQkbQhrG5tAJ9zlADCwXNxnevdlwrrDpA2y4O8Fjqt+
p/yJsmBrvEyqdbepzSHIV43zAGW+2PiVeTIMEZ9aJYZ95KZtUKLrMV8qur1aliyDfscz659DgOEY
693d2A+cQ5ij3cdRbNBimtyFcGM+0lnu45aPZcPMRe5zWap1ggH9ozGMg5tn/ktBGeCh7JOv0qnO
ZspTWB8G42J6GsPrGAEj7dQ9GVgfuv3M+Ks09Q21ndTFewlPQAD5h7+dZa3F0yUFesDNNvIH92iA
Lv74ByAP3b03ynAVGewEC2xHh05HajVpl+AgRMhHtTVbsAWGlHH9DUZs7wsN56ys9OrctU11dppm
q9uNOv59Z2T90dfz7KyaJyQa8ZBSjvyoCe1pwrxtJj5FZsbMINFJjYe2oIfMz3p33Szf/v2aP/DI
GIcllKwW3lZeN8aJug6+5LjyWZuq3NkMtO7+XirXrY4jP0Ece82d7C5aTAU3xkz7pPrOwPXkUKHl
e9OJJt9o08DOWnthbx3wDHHt1+EkV3WvyhtvD/PwSn0ktLVyl+blIRxGhqEuw+TRXdJhbkVLcgUO
NnVHakdr3klpmvgpBrSVHKsQ4K/onOhZOq68/xF2XruRK22WfSICQRM0t5nJ9CnvSjeEVFWiJ4Mu
aJ5+Fqsx+AfdQM/FEY7KIZVJBj+z99oEjt88CGQlaL1fVYu7QpgVYk1BboY5AnG33O5ZCYs7lsDA
nVQIhIzaL6+pcs4Tnjt2kv61X9zcAw1vJ4RlT5hp4JrfL90lwjn5ZjdYuws9f3Y25q5YufMpkZPz
6KrgNcW2CnlgCTAzD+7dexkEiCZMyeJxke54Y2Z8NxMBg/jSHYtjHnl/USRW+8GOrQuGtg+ESEg2
CqIIEbHRruqU4Ve3iM2az3PqBqzirV/gZDVty92X8i4Y4uWvU0i231NMILnPVqPwGnHEAvvwD+ps
NhHRfxHRrjW6DCC0hXdpcJgwqiECDc3T/Gn3bOuD2R7uczZS957OnpxxGL5qFd2Zc64+pUmUOQ40
52lyCpAjBdDuKmI0EfnSOsQzApakVyQywC3Z12Mw3P/7P+g8+j4JlhdsaCOkSMadnpvBBFjPvW6x
xmvZfkRp7tw1jACP0tWESPDdv1nAv1/Xo5CHJCELka0xyU81ciZRs5fmGlqICulk1WHU+7+/ZYw6
CAXIFJztnnV2EOL9I6OQV7PaJTlw7NTWB0gMb52K58t/viwru/w/33a5pIkcoPf816+lqKNU0HSb
/7y0f6/UXdckSYLY5t9vDCnFoGnO2YWY2UtTL/rTtDmncgxWLHvy9BC7S3KJ2n6+Dm7Lih83Dwqo
+XEhVeqxXJpd3QzJfdRrReLbV930zSOk3vlxsiVvpVFu//1BmYySK9iC4+JZ+dkHQgdzlBg3V13r
9UtaeYji/vN9iQIwcIt7AzP8l+l7eBeatnvsA6abk+4UylwUWEuyhOD4/gjTeUlS7LeAXdU+tQi1
c5xf6GQw65NCcPCFANHsYI23sz2XM6d0IAkNs9J0z/DgZLgE8k6PMo4fByvRLyR3faasKPo2QiXY
7GMeaDdPBh+s241DAuxfec4tIIbhANTI3zrWbmBdvVVObhxLwqVeZlJl6akXBIsOyripcPejqq/0
N2spltGW5dVyMkfeed+pP8dqghtF33GM+x5Buduamynuv2tIxk9VNsjtmmskyNQJt+T9cE1Jou5t
NgAXUVMtBoT4bYiJia42XLErcd+022UO+Y/vEFIdMdy+RR5SE/ghcjemFK7jqM55Gz+oDqu4MhOS
5pj7Jc2wXBTGulKke8IKSA2coDC0XtKFjvLvG3eBdkPKQuAt775kHSht9oNZe2bM9mMLFtpO0U8b
2cdvqixMzvxpN/cDGkqvB/QbQ4rO0PzTUrj73pkCDDievQOhtO2Zx20xvlrbAi1Ou6e6QYqe4C03
WGhnxblI0poRGGaupKofIKJfko4pZWmVXais5ljF+bc3dIDzt72RBfexTfIpDuFH0ZW3PtA3XwKw
1i4zKx5h+CGM+tQwfAAkgFZpiDYt6cB8ApVGtSXG12FdoTgdMiCLOmrXFaO6Zos8sz0FlY5AcG3W
t6KZxxcax4d4jfBkerbGnI7PREgE7AhSzDxGIPrjRPURT1eZoWLCgupf0oUnFjl4aDeKPlxaB3nf
UNi3PH1v6/KtWXzmEgJ1WiNk2KXiWrlx/NQ0LHYrtjeMky7Moe+HCL9AbfrA+Use57hkoDvOTsjR
vV6dZEkmvd5Fbl8e6WJE2NTm34ZQK4mUbOp6+1qX1WlpYAUreFehJ9RDVyKJJtPlFnXt77pLvwzs
jcSUjNVRJtKhAYcHHegp3Xat+03gLWYF3bahnscW/1lm7fJ0jwKYfLSo/B0vwWVQKYp+dJGoISNs
DQmyAAKdtvZi+Uff/3H1/JcHPCMDS/5VX03pf0xMyfBCMXsnhvVWEHq6yyNkVJhfeRo5yxqKldES
u7xK8SuOoWfgFHgYWJignS8/QX8SjRmN4WQuFPlxC3UagdEJwUpoNMOfhtjJR5an/IPzfEH5AcN9
9jEDNOyJmqU7r1dQZWRno2k9cuZRb1ZaXlpuf9S2sQS3MM6lhjKd4N0eWJeYDSTN3JzRjCMKWZ3K
r/5oPU65qA5ESf7S1ZyBOQc64hCVs0OjW++iYV9Zvn8HO5Hd4+Di6bKIRVfid9Az0mA1TH81FlA1
c33Eel8S55qHELHvEj7I0CiTbOsDFcFtAU9hkN1X3oAjRMaO5mV5b6360IGZH8s3XcniiM4wQGSk
nDAYqmc5yu4EPPwu1w1EFa2mXeewIvdyVoHMU3eqcDgX9bNpRWSrjO6ujqYPpx8ugS4PY1ufdEfU
eEVCDxoQ3a6RGBZhQQmJmKi/xBoHXyNZfoxPDql2h9TIOHT1tNxcmfyQB5yckUxVu6HDMOyPVagT
YZ9ygbyDpi1kQGfv45Fw06HH1lvYL8m0GOxH3b1VtyhoEovoh0ljfhU0+Sv13gluWhsktpVs6npy
ctMpemgUOXe4fggQSdiY0K3ezf6LEVEVP0PawLFOEE0cB2/zSPx1XOH18kd3S/rCZyBoz7rg4rhO
fwTZTgQiO3DubB7iqUGUVeBuVREvZzNOTsWItMA04U5MHuXH1FYCYABQ8GpG4S0DwObR+IVoJke9
6zwqW23jMQ7YNfW4ECx2drhKok3U+/dFa6RhUZKd12MLGJBfzZOFTIqs+GNBwivOMw5EVF4IAPEt
Z8gGOMY4Magu3RRkbckF4dGTcJPM+AfmuL/0vbzNQFxv1qD32WyGsTW86cBmHmjw0zoKTERT30X5
6OxMT057iywN+E4pjsd1pK9rdkNFBzC9G9nkukVPh8zibstxgceDegJtJV65AYWSG+fnRKvmyvLu
o5/1Za5INjN69eWzi2kqzrr1mbjLGXEbuE3ZY7ekvikSMe1fZZ495gk+tGHxDWqC795xWeAov955
aviORpTX5Uz+e+Yd5rF7tv307BgQ87V0mv3cn3GaoiidmTzDCAkuQTu85KX3Uc8JKFH9oromQeoi
URIVHmuiXj36y0LcvcE2Spfqp4gKkj2ILM1NbXHQ7Rpjxm3YYrRgJHQsK4gDLIup6eZ1OUKbU6ce
yZ6exj3ZiL2frzqKzAXqYJnmg0Qeu3EwqizpyNI0m/aeJH19cbJDUJv4YDmWae4Nnko4PWPiJ7uq
Ca0mKi5m+me2UeIYODp0ZfhP5KKzgcf2US+C79yHkpOXdE7TvhAWwtipwdSPL3M/yxkhHAVzFdDj
tIhay56VKqx19Ol1a4fKjd+LBA1t7L+mBlXpxOyM24QoQBIImKz2m25iW1onxmdbUE5mAc5gJ7f/
ksQD8l4lU3TLLpS67lYkCeJvqLc8/p66pqWjJa4cw38IPAwRGKxWwUCGRQB689RviN4ukyFMzeaU
12PMvWgyGC9A+Bjjey2b9r2zSOAanOdkMFhnawC/lWHjGY3vk9IkhjmaL0OFgpl8aRR7c3+rnFLd
qEclPsagOxnYqYw1ZdOr1mXptz1mlBwQdgB3DBElf/2txKIeGxODXp9pmB9xygqgYpBZEGet1/7Y
jnr4CuQK9yb6eGlN30FqPuV9f6dlZ55ie/psYR0PeWAfvcT8dJ8tsGgP3hSgenBhGdGT8uQxHxfk
5juvkY8kUG2mcpGsZUFUpFdLLWRfxlxTXZuGNqMz0lrl6qjHXpkM4gE2y1F99W5r3PMwxn0pYQEk
CyHmJm2Bat0DqnOUbw8gXa0dsmVOiuhN9eNlbjznDCe6IcGj+82t9EfnH7nft2FhADiORwAKMK/v
CkScWOXIudUDN0OHA9hi2FvWLVvrPFwCr9iZaJt3jj8I7sJJ4lojvH0MfqzKeC87vP+t080kHEYr
9ol1kJaMaPE6BrvBGrDTdN01HdJh17qDxiynfzSnwaVAy6RsDUAApHw1xujZjQ6F1WCf6946LJV4
HiXHlBtF/goDIiUYUzx+fuo122/x3phbO0dWhjLbPhgI8wJ3QpEMYQxFWrWvc+IrlJN9kS2251gO
l5kWxREfvQXmIiM6PUvecEST47vCeYRDCneXHzn6EZK5LIUczGqGxOg1750yACdZ+2eGmCbGwHHr
FHG7T4mlQgmVnOeA52qPMWJL8/tbLT7Si5YNc+pbX8gFzY2uhnsxJx4GLFiHLgTwYgz9jF2kIdAG
T/ppLLgz3XI2N1RHPuyCNHgNyNTxXxTFMaLA5EsXEilzpt/GqDhWZT2dilp/+l2/baH5xqx0trRX
DS8EzXlUOiekP+WGUSzE6SL6pYZfIC1X4yQ/s7dETES0dalIOdq3hOlJA3En2LSFc7i2D6VeopMm
eRL9C6K7NPggI+6nr5Z6T1o2+Bmo11GG4ENl/q/ZzWm5yic3SlYVbYr5Ky9OrV3c66D7Ybj7SqAv
VKwlivbNpVW1cW1c0BOF+gUs+6jlcgw0KceMmM1tqag8xPSk1dLvu7I+F2lJcNqcHmBJm3ssAORT
whsiccB88xL3K0VluCuihMGHfh0W8KQqJhZkoG6iak3kdUHEGqsWC0xbwDie66/CxsA5YvcfYaAo
wurU64Isv5oRJs7G2a9ORuObB8erLXwi9fvsmY8NnhGNtvLSL/kH7D1SSSwWmcG8tBurkXyUZo1H
Du8cU/plZ30ukPt4FiJK9nM+o8S/dbq6bwwXK4urXqlh9pHRs3nzfG5bPrmwIlcqw3kFr+8LnYD1
5KT6OzZw8AoPGWVqc4BzQp4K7bYAE0i2E2tNbEllP3qV/8vvSpSJ3X1a9ozvS9Lna8Njh1GIT3f6
I5grZ6b7npnYX+3A/25rtQO7+49t9TI2w6qVjV98c+xPuA1ZHoxYwhZ3vRW6sNO0qEZpn3wxPwNQ
2AC7fYh41m6zVXU4kuGTuvGzxEGMnAuQoJkjoqZTUT0SxTkqs91oj3JfUzQXHtQTJ0bn2ur2MBTc
gMuM3wHpKZ7CDCdJj3FJxwnS7d77MRf/PA/F86AsrCydvBtQF5hMFbFAx2DigHwD3nGv7oX3az+w
bdpkPORAYNAdGpIaP0Dpa9UD1vna2WuTJmbI64YoeRXiJX82fBx22MvYvqPoa5nNUrkJ+AQmEibL
hlpSp0iwmB26mR53fonkH8NvGUAdMSKsrON0wbqy49P/RQAdGkGCOI2hOUQxdEEPQxqLhVeWgqFH
RhMKLhTUavmmw+03UbTw99vi7DLoHXYxH8jWR6dPDqKQ6dfY4zshgjzp2s++oV/xjA5RapH/hvDj
bxTEOdUkd0FPDpd18Ib6lzXg3GKL+pD6xVdQmPSKPWrZYdkvLSJ3dhXf5dSc43y4dg55rFOnb1Aw
qJGt5nkxnNAxarTjpn6PcaNs5iz6SZfpmCecTb7FxYLPGLo4ccjqfQycW2RRsCcmsZXzdB20E++d
sVvP5t9ekoZaXRfjWbSMiiyroqhHVD7lT2oMroUdnRcNrFMO9UsnvbeyQ+yzTJSu66tuiv7VBYhQ
Mk5KfzMeJzNqtqA+GfWbmmhrGufVGHo8h0SYbywxHsxAd2w69AF0CCujuK8RwGz6if2Hb1VPyTyP
O54PZyjhYeOcAuqkmE93JxAxHOd+eTPLttoLnpN49+zycWZfx50fqobMlXk9QCDDZJQKzsZuRQW7
Dw2DwlkP0w4G2xp7jE711UhwfjJC2wS9Bc+bE/s6gLW0K7iGnqBKmxsmk+XqCSuwdt4co+83lLbE
c8VEtGFlfpgCtKhNM3ypxHhnKtDso3oS7FztP673gmIf4MDAp4TxwgzX06KCPQY6PG63A9651UZV
odJNnO7IOPUePdGfVW8TQ5TYVza5z4aBxNHTcUi9YSGewMhIKNfbMgwv6DsApnnVi2eW1yKJ7uOG
55Envu3kx4u7jHRQhudJmdzlrIGBkHywvR63ZXY3WsMVjsWrLYzNMk7u1vK4nTAcrfOZ4LfRYuLM
WvxuLe5iuLUWC0of+hw7Oc90uezN9NHGA8RsYTz4s/h23P5lwu1APLCRMTMmGPgpiWGnkLWEareC
sCHa8pvk2+A4VtLiJDS/jZTVTM5eeSdnftJgdP4whlGbyMZFFGXtZihpHD32NFxKAW9DTY4k3hLG
Kk9JxUMQjU4d2rQDG9NcZuBimBH1tuyNFI1w9GEJHApxi2FGeTKMkFvfUzeei0rfdOMcjZLUiyI4
+R6zczX+KltxbyGT3CGXvANn8WAP847J0osT4IxL4YjQLlehkhqro2tQG5LQvLH8krMPdMi2c1lS
uhVSrd629n8sWIyhb0OFaQqUy8MsmwNlprUgP/HM9i51QYp58XCcyd7ZUEPOeJlVsDXnzxUxY7vM
pl2CkzYUjy9LXP3BqMJwNNOYzwqTAof9fg+gy4H1RTFW/JWL/DKL/oWmDhbDmO3gll6jtsNgbODk
cWn+8Oq2EEK46g3GtJuy5DYT4JbmLpJ3BU1Rzf4CwJoybd59z2Bm5h1w5wV4Ox4KYfws1VMOwfIw
OoiL/ZEAVW4YhbQwe8yQEMx+z5DA1ZtGzs6uq+wHT1W/SYBUO6mT5xj5YgyYnEMoDfsliTeBH9un
Ds5K1nnv7ZB/KvR7MwvNXelZN3Nm2TygshlvKZbdcQQkBF8pCNsa9I2PTEmQkHtIsWODmIMIOauI
iid56Yip2oqKG7HWHtWM+2RZMgnbAUpD4qdvaVTll76Wah+k8EHF6DFNbO7TINIbOy6Jrly4IAvi
PMYIR8cMgKRqjN9sQBX//NFI5LEK+uTWyJKPJOJ5nEbjDpoeG5u52DpjFE4L9xwFw2kJYvZJhs/O
MB/eRVnHV9RUIKyoXiANmivvR06Ws2lYlbee8eCiPDgjs17RlB2n+JAGWzt4S5lIheBMqk298nqa
4FfSIrulcWCUPcm/qPiXjcfTdcfdvkdhtBWLUHtDqW7rLgw7lwBjuWabBHDC5I+2wZcjUEek9QPs
9QazOIpp4LYQLbHvhZzx8HIQnRYE7sFB41mPD+tomfrY4ELa5l6EyVpcF996qoAmbGI3OCRoKnjZ
3oimyNZrHMGmgs4AQYKiGbEPR5/rOzfZje+lTSE/lGjeMYNgys6ZBcwpo63GD/4gegIL07QXutHq
XNbzC4M/xUzUuoLe/aWqmfV2e1LmrB/q1jiP5q3h3ik6X277RcC2W2/XbggIBR7sUJoDz5sheYuJ
A3P613Hi6m+LZr167xKrfJMJmLS+81rkyAJ2ZU6ePB4fUsxxJoUUX291Pwo4tPNeustH7FhMFtxo
rwf55Jkx2j7SLzRhqDtf6PNiiIvhEy9uaLkJBPvjbKblEkyp0xFLxkyJPWNtJqAneShd8R1pemqO
qzO3AFpQZ7iZQ/1kCau+ljo+0puXG0YA92aTfUm7YTNm9CsW5xF7AgmVOaOfWJ5zpAphH8SCi9Xb
1Szk7uAfJ5ibje+2orYhpBcxUsADN91MrQkYC5apnF9Hz+9P+BEiVGrbDBrMrrMo8gZSGDcAmpyd
HOTNxV0AXLNmjuy+tK9GVq1+Hp+sTaJFxYASyBg0l1o8hW0g2e5OIM9jD/BJmRfHrOj3639tl99l
jW/dckz6BOPmaI+RqWButx4Rh/kI3adPYhIk+8c9CLCwSpyJUpJ725IsKieGloxMOE9zWYRj3zJy
MSB3NR3NSZTv6d0O6Gkf5GL8VFkd1hZITx42Gf47b10iJJfS/9VXRnpqO5BfoHw2lhFDB/VQ2NtJ
cEMNn7BY5pNmJLq3XHwSwiXXXZSCd84X1ePi6GQrfH+hgsXPrRKGEV7c0HQP6NkxVNh7Tb5StPR3
Mz4pWQkFWqx7r2HLh1G6SouMc997F2simb7lhxQCC0JmGsu56Wz0pdaBeMP40fdpF5uUEivjWU8k
p30/xQNNrn4ER92eEpsU47XqBYy+7DUW843Rjw/BRM73Qko7XqThLuXSyhom67qH5B2L5ERk3c+8
IK8xpd5Ohuh5qqprLHqGRC404YBJg9Vv8zr+43ZuBAMPZIrD/b6r+/YbOQjDuYwF1nJxHF+eB6zU
flw9mIH9vgKlCXhyTJ46tuNN2/4uIWJqK/lyWHrzqLv8rfNj8UEFGOPBiB5a1xruaOPHaxVQmRdt
/sZSV9xyf/LPwQoQcsZnW6qvcsT+ObV/INVIpAHdPQxhth0C7CVZgPHVGT6swjSuTtLcAEa7h6xL
2CooxeFt5aHIOYKDGReGt2AZy1OkMxnc9fmj1ixvko54pgxl785UbNkru75VT6Lv81NFvHbPTofO
FuwQqtnlMM1WHQqCujhXtklM8E43AWWA4nmpi/avXekKW8mYrCwlHJMQ/UJfBC8prJOuKXkGOUZ7
FD7OCVQlYTBS2WnHeVapc0gdL9g3U3oIGDuquZb3BaSOZ+4twLHdR2ugZC4YmJqhhVIyqP9OHPuW
YHQhTZNN4Eh/MBgDwsiKWNIhYo3cxJJNKKgBkLvf+dC8KR3cbP3tKXHXYXaO56b8cEG30Y6N9K9O
rdlzN8sXQc0n7aR7kErz1ur1xDhEny0YwpdcviW9m51lXLvbBuzKtsdfNmVMRMC7FjhEAXnMMKJm
rDE9oyZfmWHateE0c4yIOSYNPEkeZZY9gyF3D62L0HPCEFH0DDS9GG9107bv7tglO95O6s5cXYxm
1baqS5clzvMYw0VYnTWOyEJCzn4MajniwbHmLteO7dChtrz7ug3uxpiBsKln+5JqZzkBNGE+DNoG
6kIMqqxvX6beof7s8+ww3geLXZ10Xf8aCxGa5mjdYWG2duIf6lJS22nwLBiVdhxXoGDxNB1Uh7Mk
LslUD4b6DUrlZ7wzbcCZtEEIYBkyx2rhyTC8Jl6AzZArij77243hTvVrc51wVCYmaTquldxMAOfb
3hu31pk8LJqLGUSYi4mDfGV2WWZ6n0oKB9ma8ZaH99/c9T6jJnvIzbrazywj4Kg2LyaTN0QOxRbu
wSkW7NioAWh7bAu8SxAaVOzMZaYzCxK3ffGiFSowY1OAAABdpkOSP+9kPzu41gFbGFa+n5z2xS3+
+s3o3DNXG5BZpkvBcxAB4G0U/gPC2au002bfVX+UCOS+G1YpDUdJSZmHkY/TTNY125RCMQeOHrKx
/yRd/LWSLiNIWt8i964GfrQYoGnTsS+dYkbV1EMgItlRcDbuZPeJZAWHOGr83TjqPwMwn9AqizeE
thPYH24vS+evCylQUPK2UYHLc1LFsalHjZeVijmei2M/FPeZ64uwVavUClkJiGfyRfOt3fEOpehW
qI7VXlTZaQQvVcouwh3jvqhx2LHf/6QR+R0PlLBL55K8bs2HtmtA30zwJmz2Fl4v76YuBScxvTur
vrFrgt+RW/91VrGF50CvbZmBiFZoRjuwKah/fuqlfdZLhTGd8Yoq4E/Dw0khBP6g08cqOPjLxuTp
6AljX7NxJLX7gci0WjTpQTqU6L76LNFWbSE5KW6auVRf6OR/I1ndtzMoUsEPK1rT31jViEbS8F8m
x/xVauOP2RB5H8j+pqdDpeInz5uO/Ol7g65jR3Q3DDSLAGR0ujcF/52rRhpwI1hcxKbxAnIm2C7G
tPdbTCqjJstNiT0WnSsaFIzOLLjQuJeMwiAya5QIdl/9lOM69umRCvj2T6TtP1q8tvDmNMuPvduC
9k66wNlVI2bv1jD/BDkCWuGjzW/sZdoVixhPGWKA4G9WPuFL+MztomO8c6lHlrR+MWfHBqMgUyRQ
YBPNgUONNwn3BvhWI3Zt2oVQcmgVniSHo8o/osJl1MSRvQGQ8zMZSHjtcsy3SNpfvFR8OKxeEDw4
926R8fBmS54loEyxpSTkR8zTASTMhjRb9DP3iZ1vG/VTe0e42OS+t/lv8hpZKTcDUorFa8Oglw0L
QBpsH4o+w/FkO3c2UPScHngAFGK4DvqKan4VubhoNMwLg/lDEmBJs4CyxMi7EdWlf1h6XbCHYpE3
hLEdDf93Qz4VAE18ZnHPr1Bqgn15NuF0qAn6UDusI13H22flSH2avLeu/0Q8xH6Z/eRk9eq+QmGi
+XNbL2JLGgMscOuGOzBLPnnuT1yEC/IQenRogCOHQQYYzQ/egAh31yjhBDdbM9pHgfNgNhQZVqsv
VkAIg5829wtWkX06IoQLsNa7htoJnXD8kkhjF96XkI+oWs+lN73PKXK+GuvFJmW1wt68aUFko/04
JF6zi+MM6KALlQI5NTDKHNLfuggbvNUbR1qi5WcXLMd9lf1wnGrWwaHsuQayYbQPiYPVtEqBa3UF
jb2N+3lIlp0cIVdHNELQ+FcdnP7uANdWOGR4jEefeYXHwkMjbBGFdNbxjvY/CPuel+hqrDCR/VOI
mCyAZn4zBt7EBuk4gKHXwJzwt9ZEOONj4x/052M/5g9eQdmoUZxM44wkMWZpi6J7F2NLuc5TcfSG
ozKDnN2AvelUDl4pH0RIpxcjhzB/oSHFQpj2/S4vSExKiOK51JHz4KIUSkdcQb1t/4kUEy78vDfb
jIzjuOA/s71S7Ly5Gh8ZY/VtffHRELqZ9SdnjzvE8ZGpzbTxmECeZhtyIfudcxCbcmt7iaQvqPmZ
zOcoK+4GhWJW8dorc0ZMNNifttM8zsNohRWe0oeF2D+YGaekspdzsUgROjPUOdzXvSleVBQPlOvJ
uJ+n5quJu/KYIi90G65zyupvOyKnQKxa/a66Z2XbnJe0/goAGeNOrw5+EvzFNv+xgDvNMvv3LOz5
6M2wlEyug1HnPiuAZWe682NradBhjAjqRpJFLctTdNeJwn+0xuUytjK+SaxdIUbXYteqYrgoJZ/g
Q3dPzgr5mb2WxyGR5EYxumvLjLiAovNaywDWj+k4e9+srFCYorq0NVlrBsbBquIkwXtQHmrpyMNE
maJKY7vEaFgWcHB7laxeeYqnw9Tg+A78cdmNnZY7ZRkB/XR3kVblHTQu5tDgct/YxloxOecVaUeu
g3UB5AtsArPjtk/R5PdCHYDqBxuEx9Xd2OED7M68bwFp1xa/zyxsS1GHxN7Wx7KUz5z6bODZcUin
FacK9fLGd03oeeC88og9VV2l58amBRMIvjYODNAhsT5bXmSoBUNcw0zNi2mgs7KWXN4ptMxRqvRu
oW7kM7lL8i66uGn+lnXTOStzBk4lSFjADkRrpC+Fz+JwyspvSGb7SetDPpdPKZJ1PzGOQcEsYpBT
fe830JWCZDu63NowpnBSB+O8B7IGFnhihl058F3c6acrnFvWwtnWyAbbqEoPUVQ8jjUIO8F9sDNT
/68Zq+voJDZM6uIk7fqrBg++9ZlU485j+e2hfrB687cXWSPIrJxxSL9PTeUhDddWOA0e+EYV//h5
9VwsbMnadaluU+rIKXgLkvQ7kkTh2CbqumDirqhERr7PkKJ04bwhvgFgWcanCXGdnThHY26YGCjp
VQz0NRgJjwQWAJvSmeSgELfO5mij2Abp0gqG0i6hTjgwr2M8P49Oikso+QpiNLtLXsLUTMKEwKSD
RwFPSpq7i1Dd9q6JGH/23fOY4xrvzOkm6uYCKRF1DvrUgZXx/x4C5vyPYDciGj3Pd9f47zUEbA11
/n+C3ZjKaNLP2bRWVFMvAdfx7ATL14zSeoMt/lKTdHQnMje4sKtqQ3NxvygT9HHm5n+kDXnulVl/
9AZKpdzyWUqvMiuSby4OfBmeJphRjJ7xvaEEd3n6LFtDPIGldTmT2/pmCwcgFVEimP0rZKQlY+M5
dx6qmHltVUMMgt7yJjO7ZpODNFshYNwk1XRvOEO1rYXZHNlodffKC/8rGzbtMUXFFuHYG2fOH8cI
RVwTzN4twhsZ/u9vnv0/Yts8Qc3rgfi2Lce1/3tAtM2FjRrHQDvnNO4arOOFUT0E585nWQ/qB9y/
gJiztLtZdUgelB3sK6S0FJjzuc1BlNgs9NDCxfvcSOjECPXbWk16bNucwIwYopFInVOmCOfIJoam
dodQbTvUSu0agEmPcmgwTJvTISgd52LXBSHAo8detYyDF382dmh6/cdmmJq9DyD7/5O/Zgb/I/Lb
Y4AihG1Za5Cl6/y3qwfNIogWG6kuaV44amrXfKij5JL1RvIuWXszL4zZ65Xs5BWWmY+2SP6O3YQ4
KKVdF0XaMLqqaJMMwMghauqZs6ma73LQLbiAYlxVg0SbyuzwX4T0Al8Mpeo5IXLmiFG+e0xcvlgd
+DenBjGSk25zpbL4stvqu2vHD6DMKxiws3ZTOzZ4d9nkDFb2OgYmmr6eHLeyd3eB6IbDMtfmS2+Y
7n6VJ4YxGvaNY/NwtZVVPxdZ/EzXTvPHkOdqJwKgFEffJvVUfIZtVdDDAOM3ICreuePGawjpMNe/
OIywzFRWiBOi/zXBBhOPyjuYd+Bpyh7I0Rz14p558nKatKQYqatx29Anr9HMmu0D5MBliJlRK4q/
0re+4f4G9xKZa0Amwi1K5nNJ+MOxMclulvYUoASOP2sn+bG09veTDy2rKxDZxSvhvbLIL/8XyFrk
Tg5xWYN6MQwT251p3rWCWqyF0ARfZfUrHf/lTDY2gNTZI4IgGoYU4L//MEXAfEAe1HeJZIEDzPV7
JhJs3ruY0IYEBg5+A/P678tUuea1DMTT/H+oO7Pm1rErS/+VinxHFoCDsaLsBxIkOEoURVLDC0Li
lTDPM359f7iZ7s5Md5Tdjx1hO+JaAwkROGefvdf6VmIGb7w5EOUtq6ror15dGE6fwAL6GbBe5p23
z5sPInkeVBRQG0K/Qpcxjv0BbJWSfESuWlTIEaZ6rRY8nCvfVOXPFnTJUivNoyCm9YEpEHp4tX5k
Qm45faDvkNPpe6WYUGQbdXYKOhWNT6t9mnlvUtgzixnngR5t9R9iHBS36eTB6aCTPU3VHWLqgfsz
JbQgm46q6hcru0QsAE4Q1FteBk9pJ7+EeRjDdgFvFMyihWounZnvQbeElHm0DHRv8sAAsxbVJZ7K
GTpZ1PQhoY+DDSnfZJaQOBoeytkLPY1IoWOJEEVaLgs1kNWrUcOcH9FcO1MAc1EXU72FaJad6g5o
dIGj2KnMSOaQ2+ko9zEMelrPaMXvY/wAZbz+ufj95334L/8rP/0WU1v//b/59z0vxoo6qfnLP//u
fuUPH+lX/d/zT/3v7/rzz/z94aNrvsr/8VuOz+vLX7/hT7+SF/79jTkfzcef/jEHVDTjU/tVjeev
uk2any/PJczf+e9+8T++fv6Wy1h8/e2Xe95mzfzb/DDPfvn9S9sff/tFMcQfNoj59//+xfmP8Ldf
jh9J8/FP3//1UTf8qParbhp4ZjXNxPKlWcRz91+/fwVTv6bbqqXYqkJ05i//we7UBH/7RRi/wkUQ
sm2qZH3JwiahuM7bn1/SfyXST9VtRddVU2hEC//juv/00f2fj/I/sjY9kdHa1Pzin5Hav33E84Xx
+0kzE4LEIkvjmKnb8073hzJA7v1U8mNGtAEH4wb8lZo6hYGAGTemPpUPGsicwQITrG4LTh9jgNjx
roonnQgVOrErGYSJ3NIKDZG31aC86GAQcIbi/pYQezlxYGXGt8Rk5V1zTVvQnUbHR8/JYibf7+HM
Zu2HmX7LyE3J+Tnp49JGqXTxkZZ4+lLmndkwkCcSSQ+sIxF+LO9xzH9MHMKJ4eRguEiQYqf7SSyM
EWUS0HM05J5yHeqNYZ80A1u1vSC8CsasD5hTWkQpuMpQuJpFhybcWiRHVBjD8H7D2pnBb8holnkO
PUWcCmQxg0FUeolsBXhqP4zr+c8TSAN8qnkWiqChizGQ1zvoCkizuQRLWfX+ptLxIMjpOpQ4raav
VvyJAwFtD39ng1xIMHBojMlygILgE1ZIuOTSQ80zYQQrzKNswJfFQujFEUIGb8HEmDnos5WApON9
k6+47lUYeGAy04T2tE1aRhi7SuFD/Qz2fskOOsAx9L6UQYHF13P5uBtHYsl9ga4rWLcB7dR8RDtM
R5JmVIw2pDz4s0etcRmMGWRgKxM29HwBrUiHCtJyEm/Hiky7GtkTb8InxATR1vw+Jf02ILlVw6c+
etEBiwF0gh1Tz02+azve1E1kPPjhey7v8vpjzrkEtrYMoe8KE6NKfqsYLaqABpreSdWbjrckV268
pwx/pJcjmy9v87sMGfyOEmLMAEmtf5c0tKvsqag61uXccOXnJigIFYqTJlTwTxM9Fr1zV1V676g5
OFO42io3aizgj9qnqqDjhS7cgJTNpQzlff5/bJpn6UA/wuD4XzPpUu8dJrAgAFshITySPtMJneVw
ywBSSzTfejziXgE5a3J1uC/z20r4WOoZMTujO0lo4iQAkVZhzivBCkZMZiKXSDdaTmZS9Z7XN5iu
SgCELmcfNrkhuL1ABrsT3ErCVnBbg8EhJWsGLUOBXGnB2ahdKZcdqXsbIN60kbQuSDVR5bem3tHh
YWfl5uHOncJ6mQ8+IFvuWh8RD3jXBnGTb9yKCBOUTXQWnwTtUk4DiSMX97Z5oNHAKAayp7W1q1ts
0NunpVlxDyTpHF3Yr0oDfl7pdoJhACIHsHNLv2UI0XGRKM5GT6WmpY2NUL/SB2dS6LWUQB5niDf3
yvzvsOHf4l7wZhmCOwxKDiVivwFzbgJeXa15xBDelwNf7wdHm+8V82RUyHOoO/H0LoOdxLhU6o5B
dP/DIv77YvnHxdFkaf5j3Pdva6Muq6oqkBPJ5l8ipYVpqXbQhKCNk28Ajc70aDMET8BxxYyJOblS
Vd7SlLo8m6+Mbkai8qhJjmJtNdjMdOLWKFrJ5Va2/ehGTmaxmBTrTijrFu3T3PiJZMj+aGUCIlgt
2EHyphg5TVbz7V8uJ9KO7EwBJnqfH7Jh+PkM1PmTLJ88xokkPDNNUBjB0YMK7gkPkCXfNNNNVbG0
+eRRMuEuvhHlskiYznjyXYve0rXHqxnGrkxzp6/uVflEaY4y6O7BXcz5W8/mK4uK1DAe6+CcNiOK
qX91hvhLCvU//XX/coRoIbfHucZfd0qu8XApSetJhc/tH6G/ZgZFvnlTfgtIDNHDONMOoG/W1UEP
y391mrP+L5+zhm8Wj6GmEgUxx9T/YQ/MOuQfPb5glI1sdutCOQjudkSXmPb5w+kM/JjoebvcQh7o
kAxV1idSTREKI0dc5TnmVtfQnLh1a4QFZOlUC7UgxOcxHRZVeS/0fSltmWhL4YvA5IfWGa5uIcNj
ah//xS37z1diy+gOWDO5Gkudr/QPVyIiwaHNIlYp1daV/dk2CbIGTEjmIVeqfxFd/pcGwvz58Vok
rXEEVrXfjoh/eC2oRGTpDUzWem2Nopfxc4JmtMUmsLA+GR7/z1dGtPdfr02hEJINaiXZ0HRFnZ/W
P7xeD2aREC8ChOf1ZorUrenxWAWxGxfKlma/Axl3HQ93VSJOSGL0Kui1M0kbbj0B0HRNV/mgkmmp
PBCnga4amaUU7FWlPc6rfFbDfpvimx8VzNyLT197kcEMhwHp8ZFLwP0S9cYPoKNbL7hUIXoM4iqV
mpAFPKJ+ygGUd5Ek0am2+iNUv42GsGqgZT6uKzrUaEG0djXJHzDpVmV774OKIdNWZnOdywjJjAEa
VYu6hES05z9sr8dR9lb9iGxFbP3R2wxUBBogY3Ou92mSVCgwhHES3dkjl4yQsVRTthJ9OWjoy7G8
R1O5g+7JEkqIJHeqRyqveVJRR4ZIb+edF2Tmz8JGNdnLsIv2HhN4dr75av3+AuRi4d1klK05MrdY
QynNfsKSN1cNMj8jzQ/H7DfSESSw0FdetWs/IYTGBojjABjb+AIqBYuTv2h6HBuBq7L5oeZG7DOg
ZfrhJs1LXZ6aaQ3AYx1FFvhABvJsEj51z5gha+ZBrMtFiwaF9GMgz19afJIKRkBEKagNJQwuGyV+
n69r3lDS/AUtB6fwI1rHErmRrKB5IEN7UN4so1zO77lkzxvRH80FW1eSNPfY4nEygO9qMSIiawd0
zQHs5qSQbwNdWmKuysTPbbJFUlg2/laE6Qv+mo0i+mPOmGukqSHCbVBbD6MmbQyS3BDb8N6ctn0X
6FGUPHUSQlZwTa9yn2IRj65HYznfaPhlBtqYdYikpSceBEmC8KGUmi6yE3dKD/NAxmdb6dg0NZXf
rlFVGSEoY0pV/JVOaBAMwr68siZ7WccfdUBnkgLWM24KvaYi/2q5Co9q0xgOKLM383aNlYcaJyJ9
grAsqNY9D828I+kz5mPm+94mhAJK1LiMKZeedsix+UQhH0XNRId7kdCIOBOUivvOQs3o+9um8C/E
nEC95IaQbmMLyqY+d8pwAEaGraw7Nj61QVZTVN17+BRU14qEOkM/mNZhBGEfUtZauIxauvaXDFXY
/AoWNTU3fs6bG7qdnZJhPwsQT5y0nY5sphzR7UjGQ2/ywzUc03Hd9YiwMJgDYHehWWyMsl+LEf1L
PFc3tj+CU0AuBdJ8IlO+YMsT5TN3AJz+jSTYmgkZJLqY7bBAjUBPnQOBug3sE5YzXAUyNxgojeqW
m8PP3arVFbwhC1O2N3Sb6N1XSzGHffGUVdwuZA8s2uGSNp/zIcIsUcNzxqjKfmWq9ziBkMu7yCIy
ILu7J0urOKJDmD619X0uonoN4szaYlPUqMJptIPdjBdopUAGdat6eo9DfA8St7AhOfEor+i7au3F
GJBtp/4iIFWofiniYqMSTCGqjZpFSGWHldFAPinCUx1RDXA9HW1DHVC4jWxC8HAlLqIHpwaLD41+
U+rPFnr6sL2l5QPeFQWZKCnonCxqVNTSzM0bmeZ2ToLAdF6ohuL3gwV3w3x0sNlFbW40zaCAtSjm
CPeBj68z7zANcn6YlHrdSnm1Ex7CBrnZUplNQ+bn/DcXRckh615lrPvUmTZwt66nyI6rzXyiahVY
p4RqGSUxPAne+VJfJrRik9ilB4rEJuWcyYlFaVeyR1+w8l3C0rgJ3r32HZQrVTp/PZ766j3BUdZh
2iIBm5Apiq4eJvNVyb5DMut7Rh66gbIB7XHBe5CZ8SaeozOobbh9g2pCi7QhzK0qHJNoiJL+Lf8d
0mIlNZo7iGNLBZkHzNrapcD5TcrdqWhChp/eioEGZY++VJnugEV17CFYzXEbylMZ77xgUyQXu90n
wac2rUzB6OQ91O8hMwt4P1TE82dN3qFrPDPZw9r9/Y83i4ML9cxZkU4xkRRlEy1DCN5WjtSe42Sl
uiV41b7XKfJGVyuJC0dgRJurEqPjZUjcdGldzpuuDNbvW44PvpItwVigfTl2Sb+mylAhS+v6QjVf
sHxUMMY0JOoyfsUs+ESPbYRXq72wsvoomFvEKjQmXINF+CvQQVLEe9m/9BrZWvVeYt1EAe14zTUX
lwH7B8szO4DH48NhtTnE9G+RqRBaQGSZeciSS4lMr3lkVhJ2Gy/YxkxrpocmfxxZAdFY8fbmj2xq
b+aqQfCn4MTTVNJGQobUIAPJVJP5U6CJ6D9sHbkGvfhYXetge2INHC5cvxz7HQyYXdY7tlltFUGW
B8QgiWTkaYDGPDFgZfCgKrKLnnTd0NELx9GxyblD1Lya+x1QNxfEODpxOUc925cYoy0+C/hy3FGh
tNIyHiSWPwUmnR2lJLu9FxT+c1RUHcDd3OQlVgxiL1rrULEhmFWCagEFCp9I4cTKiz8z3cJlXM03
ELQ3hJG52bKixqwC+0GqWWDQ/YKo8ydYMcrGm1509ZIhbZ6vn+dA695M9TrSkp1d+j5iZN8J0HQP
ED9UPPcx07cx08HDt0sbsLza9ivSgQDZo6LUPRRM6mz0cyw0uZOtPYlMW6tMxg0WyTQ6NOkLedl0
k+hrGv7KA/lKuNCyJOKsz7FnNyxVs+hQadDlkaJBOQlqd6Ekz/MLVxxFS6bbwFa3qZqsBJBfqb+0
w3c7R4Ukr7VItwHFC7O9EFzfWMf4nV4JpRXiIiGdo1NM6XHp0fqo6rdQZ1QfnehJWiUjakpY8CDL
5xtFZW1SvO+hv/QCbdSsv9dQWtSuXDIONr4nfErzn6RgnasGHcMmb3YMVhvDEGS4fRtE3RA047Th
O2PehWZreNbAw8ByTpT3bNTJweOeIL2YoeIi7bxVRKtBg7dQEYCYjBOAcihpIfZ/bEYDVCOB31NH
+555RCp5BEyQJ6CqxcoIgp/fD4uOEzBWdiAZGk+bibOBTrRP5xqzMqUptx0WojFpeQB88l5nyDId
fphB+AudiAyckNVOYnWYATNN+T62SG6pHudFQjLJSFMwGvLcDdqimpd3G5krR8LBBF7D2X3+NrvW
cXa1ywbCvozXJM+kVYvXpJMpwjSw4JV/1upkbRjZ+zix0HuUxoBsyu9RhwpEVyqkeRCleGY0lSWA
zWJUD3b1mCRgzjjtC8TM1CiDh04JaF5CX23Cb5QRNt9PlL462uEYrnbKtLI72kF06/xxTernFONy
JusXrtZ72JOXqkOaG/Hf0O9odPjV1GP1dDZiGwZxv+58Ok7090JgQWm0noveuW1YiwZBI1rT/AkP
JAWR4gKC3yC5WM+FZ0xeLMyo9dz2yeB2pOzmcBCdhATGGWs4YdztlY9K55FvKcflgrRkYrLY+Xor
dLiVDZQOszh/M+uVfvYgEQPFWcU4mA4IVRoWAzdrZoemUxo8joirGsXpy73gnh77O0k5mrol4xPX
3496kLcmeZF2369I3aOhC42tu01T9WAjN5tr9gD2xo/JvNfoyGW6hHORlUjeBl8mpESgQX310Aso
uk3pEpR0EwwxWvg26HLOP093/08zhX9jXPBvjR3+f5kpaDT1//Mfvft/mikAyQswx4V/nivMP/Pb
XEE1frWgqZmWrViabsqCr/w2V1DlX22ERAZCEFzKqqFzkP59rqAbv2qaAcWZxWQeIvzyj6mCLn61
bFOjOaAwDzAEjYN/vLN/a6ogmI/8sXUma5oiDOYJmq4RdQz678+HdUtRGrVBkuKosUFa+S0K6g8j
pWr1kAarJlCunNBgKiM5jz9Gz3KHGPUpmr12gXpnkdd6RYjLBhngRZtJ9KJYq9KE+NReD2Hm03H5
sghLbuBQVUWxwpdyykW66xvzZtEn8pp0NWrItirzPmXWNs9NiGm0yPqHNFSwhZRHbTCXSWQ+0Yxb
1rLlKD0cy1I769OpzfY4U86TWh0ykYGPtDY5/SGgLsWuK8aDb3a7ktDsRUNjvhRvCLVcdVZwkMb6
Wg7NVY2eJElz89D7KPv6oapqN0q83UzYJR7HyUda/mZYsqI9dkqNnNxexiiPGpL3HlW04X5EZAWX
L6PBDc5dbp+bot1BzNzGBuJUqgq99B/IhkU85y+tLr9Na2JSFh6JO8ZUQ1eL6VFh+anIBx/J2OrI
agGkJWmgbmsKf4Y7MmcfP0lPpWq7mb8D5/yUNTHMWG+Hm4z6vv8UnXwJasADdrwt8XRSv6PNw+hH
Ch3kHSSu4mB15coai6fR1shzKNJTFdGFyXB8qQnmgsRNcey1KZWExk6TBAKeQH0uVCL/FP1NDZp1
jjZ76sjdS8JtwcFjWbDzxcmEzwYWgKddzOQt5q4pqBXykIRSDykry7ZDIsE866Hgh16oJDqp5lRt
dvIUd9wBSUUYel8e9aS38Erjyu3NH7luwvoJr4KrmOQZP0RKqvTcRi+eNh0MK9qWnfUMQ4LMhHwJ
jfPSgK0IgEuZLbBbvC4cu7KHOIDNAmp6ZcMz96xkP0T5rgvKUxUkWxbj1SiTGjm9MKx4gHBBwY+W
2340q2KF+OWpQ9aue82qLvSdjAFo7Jl52N4+EmwPKdU4E2CmY3X8Hg0ZB7Eu3VWKxLmUbSTETV2y
G6l+5YYzITE66z2SPQrDOpH2svAfTEU+5MziNU3HAqStJ8Rgad1gcjFxb9tRc2wa/TnqQ1y43qWr
OierODsC9shTyA5x6WpD6Ojl+DyWB6Kj1xbNM5TnCoilCV8gtsDC3xv5Z4uBL6snx5tMHItShKj2
atfWVUvGXWnayCi79Axc6Fpz9OjDfclQDG41OULGFmPfqm5zwPzJvi0tzEfVB3oClFP1yQzydT3e
ZQK45yi4oWAKFUreQ1l7r6kBNEOzbesScYbpS1w2oQ7oXp2BCcjx0M9V14Ep67L1xNbmuGeN17wB
CmJ2B1E3Hj22HOwbR4CRIUlD9JI+PHkxjmqOj2plD4u60l/ztIRg4W9x/WOp47zfhO9qcastClEj
WqVpcyupvpaFDSwXcqsk34xJ2jf2Y6yC3JxOYSV9Bel4KIU45qoM0APKlDAWfbSxkuCMlYZqIhVr
Sfifcju9NQyvkLR8BQbwnL7L0Y3O5+6wO+qecW3oX9Cq2ykayWAdRhynigltH9sfYeE9lZWP1Mm7
Z4ZOFKxfrXJNJi4eBIEtKkRmMAak0nhAJ3MvI4gEAM+wLWPK1Wg0wFGdRRg45d6mtnbDpt4nQiYJ
DvDgMhrbjZoGF5pXKUGce7vPEqDq/nPjZdC9fggv3qpxfcSMjQ1rh+fhpY7jJ4CJZ7MPbIdu3lnr
iC6LAfKTwMloDt2ETEVWPMdRccUXex6zaUXGidv1xPBVwTkWAw9uulEZZsgN/RSxwlH1gZl+HZmK
E9A8MRkzitbknDoyFhtvphcc0EA5hleAr46WAzPDIcS4HN4a9ECwREOGMpX4kVk8BmgwZLBTI4aa
sgtIgIPHSjYpxw6wiLsWLjBBuB3W5Jx+Hg/CeMn6SwPD0etoKMF4gsS+VoW6L5VsJ3N+xdVCOR48
9TDBF2mJ5j6S9xC4CUXOKmpng9BCFLpJ9UomEaew946VDSQLGeFogAQ2bngFadnSqogWlU9HHWza
MM1wueKAIv5NjehaaoX+apoAP+Adm3W1Gxr1uYKjgRuCx2OyPyGSfse6eKhzNoZJzqzl3AUzydFw
NG5lCB+c8qAMwdYn0waURN0e1dTbZUH+knJQwc676VnZbHVc+T2Gj4LoPsWdhQFKT2vC1M4CeysB
fw8+oc7xZK2FB+3KHKo30kK+pYIEXDN9jfrsyyMSsMcCuGji8lkesZtJQfKuVMWuSvg7irMXJsBm
tXilVTAs8zhZN0Hzkfvl56yXcIgJpTHKhCvkb1xY4XbqgwGj+psg6EDNs71MYmETSS6JqI5tB3gk
FXdAEKvq4lwhyvSK+rstkRnI6VPtXeLQx6IZcJYrPWDacjF8w+I5kry1RcZzb+uRyLnKTYPxM+3f
CpRho95BsVDXWj3QGMdyOFgaa0d0wb7LbC674eBWS41DMkKjsoKE8ziZI52OioTrGjcg+vkGEkUy
Ab/1aFPHz75Cm3+q7/hp6C3q5Tq3pAOebl6nX6lkL5ghiJm8qIh78yes8RtzYMKJnfEDJgJt8fFM
AMMqqdG7GkSpNspB1bqXSY0fpI6TMhq4G2TcvYywftS1g4ayoab93WA8YjHV16bAop4qn8KA5IbS
mhAVzM26zjGxxB5WNzSlM9+gwTzs0LoHKEE0BrB24vZ0/8KQaMiMPAs9v9hd8ljJYtOp6aNnVr0D
GOzgp5ND5wzRmtTsNc96sZpWW1lPjmFOX75k7bLuKY6Y1ZiugfMqKau9kRLLF+JfQD8yLDupbhex
nFzmhdzsn9VWI5lJV50CqS1WWaIh620WwIDqza3Wn3PPu4UD5i+veyAYb9WU3MYkF83OWezpkkry
uH2I1PRNaotr6YkL+vz3wI5x9mVTuJqXyUAKr4ZEGcAtzV1PPUsd0S1LmAqeAqvQvmKmX4Y46IYk
ZAawtdMvwypAEoVLrflSSnWlacds/DBRDYKwYedKsC96o5vK02OdKI9aUR3UwNvYEjZh+mm3QacF
ZOlEl0xbCXKEfS3H+KoPP8XF+0op123ncZdLrs3NRASNgz/ieYovpaE+tGl01YQOOE3FXNo8kWu0
qCXMHIl9ZKCxC3ejD1bGbVGTaoZ9LjX1ICW0wUjJAg/PGT0/ofh6g+dL/YLK3aCUMqv0URbBG9wQ
dBnBDxRh9daOipXVmjYmJwl/4tqW4FmGE8QvvCLLMjIXBnp1g21YT+t1zzQjEeYq14t3Hg2ziq+m
0D/TekiWwgK9xmhC0qYLWjwEakYJEC5tf74tdlGsfPJsuA+Hq12UV6MxwBZNzS6IhaMJ/Ltep0Ur
Aa82U6hdJzG2qGQZ8LSkX5LjBckfsQItYllmaG5OLHLkgyXGQ8oHDuoemVE6uSb6OeQTPoAqEUob
zDwv2kz9UloHBai+xPh6SXDuVJZ5kL383Cb0ZNCeuIT3HDMxwLknFy8jeRYrpUSJW6sGTRiNjqda
hyt63E45METPsHHOfu85gD6scb8n3bQfRtirVveD3q4VMP3yzPK5TXR/VQvYf2mYcczneK+r20EB
+lKEWO4kGhSq2a4UdfQxPuEBLGLvpGxQwV7zll5I2phQ8tqvEps+fdNyGI9SQXUCBYF8ZegI/tOo
t0SxsiWJ75LtxkO5CqiZqQFgwKI0tzprDtoK9a6DbYSGigUmh6BkloOLGgVTW/1qB9AYXgkbOJNM
uUtS/QwRZ69WwcW0ooMOwiaY6LKY9y7OmQMDk0HB1UseXFRpG0OrmTc04XiEci4xK+002RpeGyKv
JtInilHsUtVoXELr3NEj9q8x6DZ3r55QMBNgjt8LvoWKbgUVey+RpeaUBUWporMJlJsmpYtSdajN
iyaF3d18kHtLUT7usrB2fZODhZ7NcpUl8Im1Sn466khYNtBB7Vdltr7ahG0Fh3hYTaXBfmQ1yI6o
mIbZrvhMOAZo5AqyA5tZEEtOnfrXQJ42EwCI0TvLIyJfWL/Jk0p41JrT2yH1utc2yJ+zXF0DvHuL
n/yAWUPuxU9FRz5tpEQwSyZrgQZ1DnSLLmZl7gOfSN1Q5V7GNty0eKkYbMqep+9AsUyZvgmg6rtk
LjNsvKlTvo2ihi60bZzLYS7zgZ5xyFVF+a1BjUmsTcB6pDcEl27CmYxuNFd4AdsGu6kWPzcWVjhK
vAtMgFU11ASiwIoihNoamgXsRjeJANyR08DtWsvNGpg3be5CP8SG/5Sk07ZW1KMxGFtZQTvEYm2u
2Msag5eccwxM5UGrbohxFftr1HkAFnH+TTbQTpTx3ptdmSq+YYYylXYou2NekyXESqh65cKsg5Ws
v5DAvTApZ1sAAPSrHF2YH3PV0dU2Dot+rY8ZsNwLHGLT+ExMeQfmAUqL/zwyyJZgCmntiDeL4mBu
I+PZAX0P4H5B7vpzrsuLHj1EF48PvmjOnlU9e1xBCxtXQ61lqXuTm2qitCBHiUP0IimqVRz+ELrt
emZxKAf9KRiCg0HSJ4dorMqer+8pDJiulBRgGL29BGI7x89Mal2+Gv8IzaHZRDEd9fizj58xTYtF
08F0lQOgS9O20GUCbD3PaTOsKn32w9QbtoZ+n5bG4yDEe1rYj/2Q7swmu6R6sa9mpaCel29KbR70
IMOzpOyhOsiPo5hmBF7PNjiW3G/xsMxCWq3B1MFNlp2u82ai8UmN6ScHUAtkq3mU29xzzOlHkYwH
ozQv9IlmOEb4Tg7rlsHEsbXlVa0O5xYU/D7tiG61Zi4ImO4FZGw2g8TacS2O7BurmRtoNPA0+J+r
pFDZNto9IkKSLIRtglG5MiZH0yeZij9dpWP50hXymxFGTKegpuKNsKN4b0lig6KbA2y5TuzJVYxp
Q2DXs6EM24bcMaLPZa95jFpBxDNFLcT+pmteU7odOklZZELyokJnOCXe6pmNMnUD4tTQSYvyDNWN
UqI6JsEcgTMQXZlB5B7yZu/Z4V4n/YEAqKXtjScgAyCEeumE4IR1YW7A63782gfqxR8xjncSFjIN
JC/s76OeMTq1gnBHfwAEVe1d7Q4H+tBv/IBRNZXXMmh202Cw6FrC31fAU9ApyKfOMsxNCE300DKr
CsaWoIT4UXTrdEhc8lsLTgmlgzxvJ8Mio0Tb13n0qfbm80itocYxYb72ZlI4+IdJetSY+C/M0Cd8
JT3J7k9XWTiJB/L1Nl0YSBQ2X7ESr7UpKdZEJLm9Ka5+/sMASYplaGHV9KcDjx8v3hXG7UWo30RE
0lrPjhVYc+Qotszxhy/LTpFbbi4fquYDdwEmMOlsVwwBEuMWgcs0dbphAROUVtOaZSaUzyiWtmFd
A9WFJCsDTqgCeneDfq8HgCED57OFmrYXGyd1ItRtK1ghsAuhppU+FM5MFCNNtcmqJzVQF7rAV6cd
Z/+WEtwKZtBRxGKkvTZ10SxSzjmEQx3gmYZp4Ob9ISIDi/Kf2QkXmbwW3nshv+QxE5Q4JAyVwV/V
458EfdXiWl8GGrMxRVbGJau1vu5ITxMB6a8+c68wBQ+mtdeqy2IQvvXZ1zkAljpTFr084kk9oOx7
6oa62kSqsVNCwFe04pGk5Fu8Ia+ith8r70WiwuEwLl3joLfXYVEfEo/x07akYyG1HiucrNK/i6ez
UIM7mIIvq2AwRIwU827kBF7IulXUxL7hAjjkpoUqGSYBUP9v5tw0+sShLU6sy5tmPGH1d3AXOLBL
6LJynKa7OlnCiftZdVqe2hDwgDp+0L+FrsADwR1JNWteAcR+JjkRteoClvEuthAsxGsmHI9NGzhQ
5Y5knV40PKcp/gcrkn9EIYdfi6rmkOCy6yILhanc7QcEso4XQVT3ywYZHDmmzMNDCDFBg5mV7MNH
yBJ8xEeJ7kOCoCC07DVezz01nZUjO42EGxK05uXWUjWo+qGktuQp6zpkghTGSnaapqOFiKUUpTMG
1JbhPWb9j4LqEZ08yxpySU6Y2LvbiGGV8ky3xkSDwYnAl1fkBj2k6MXL4jyYBN+goCFqeOT+AC1O
UwO5AHz4IjukEf7R9DGVBoRW2peaDTt7oPY14hiXfRwfPXrK+M53oqbZWyBxIsYAABpkGiK5v6DB
BYD0BgttuOdOEdEDEuoGXjIO0tn9g/DDfG6abQ9myrZMChfokX6ziR/CifuBjKdjyTmsiYuTGZGL
hEprSqNtXgvMYBkT52Vh6Y5UHLr22vWCgXfKvNamXAHThTZ7NcbV1jbXHpq6aUMNtsz7gJK/WGXx
JsRrOkyELwzMvNGQFSC1e6RKbQsUizaaVLLiBBHZzuhfpwB5msBhVK96yOdQcBj3gewlIoGRdz1X
IjSuRPGs5C1+2VXZg5CW3U6GpdDfoGKv2dFcERocsgBdoNiYVTBycE1ylxtyo8O59REyKrOkXa7X
Vdq7o3wa5KeWl02917hB4UUzl7KdEbTMZwfE1P70UHpFwO383nosur1nnZKETKuwpsT4bMJ0mxge
4eFheixBQQw1fFUE5GCjj1TnUwFNrhtdeZ6s2uDfmNTKyCAyRnEJGhYVtQ2RjCulJRVXfNewPaXw
UkfWBvY5QhtIURjc/OAqK+aznS4Kom20tjozUlsbJiHjLCZpYG+S+LVst4MJYipvAE4vtZC8VUQe
D1JzLdv4SKtrEyYngjncciLZ1JguDUbThj2qNxaC0HldY2WON2rHrFhO3jIr36nDewrx31X8eE/9
Y+L3nvHg2jHP6OlM2QW3ERQJceqlGFi5OHi953iVNKyEMtt28f7tIIM/KCq4v7ys3xQjfNBKcnuG
luWoGOO7ZrLlk2CFVn7iZs/8S07ruqTVBfsE9IH/0GMvxrjvF7uaLET06NT7mrI0A+82eu1HF/SO
kYI18SojwcqGVqCbD3ukHfTGrFw2KL6JymNgPm66FGk6jk7jwDGdbEYU9ZA9GmsAOGryGbKOjYoT
FWg59emc5V6/GDzAA/c0DTD6dqspes+jyU09QIksHz6wyAwz2dC9Sc3R6qt1YcWuPlLpMSoR5kY0
L0C61tP/Yu+8liQ3smz7RWgD4BCO1wytMyNl1QssS0Erh3AAXz8L1XPnkuwejs37GM3CMkmWVQSA
cD9+zt5r10jO9kZAp6d4sBI6BeRmGCvoIyzkF6+7S2Q4H5QRh5iT0IC1oFooif4yk6UTYBrRbp6r
tU1nKc2fzKjYBVaz9oJ3C2oPqlGihDoEKnSSLH9ramIPmO2arCtlhFTDzs+y3GBms5BjRxlikRKu
w5q8BzqJfgwGBaLLRhnNJUna7pwOUJRdQ7xJD+Gd1hwylPUyQ7Fv6R0eZ2yZJ0p2DWmK+ZWV5dSR
POKW1dLMU/MidvY5OuK72+VhLZks52BGPYtWgkGGdMEQQA0IB6mvEKY0prUOGws1SKfrdefZtAMi
tJlTCltcpo9uWa7cGSZZ1fdrmajq3KYurT+DVlcIsytQ2fRSvfauT2bBmExPRWa/aLv8RiQp8cj4
3vayj73dMHHrk0Y/TqhZngX5FQ9FVBylETEjG3X+FIs9XH/nDAT6G7BE/yVMq/YxFM8yNA5AAAnD
EMklDXL1xdf5W+y436WzjofWuqa1iLhizM77qXoR/ZziCeFuW3hLt4DSPiFXtHtDducgBTwZDqGx
GlPWt9zu6Nx2VBZG+ITamGXRLrpNEptfgXl360GDS5O08o/xCEm7UZcgRxyTdPMEFh3mqKgoiOf7
pFJz31scx0UyfHPNgTQy+iVRhCep88hV6CMMawKkggi+hF3JET5GqxTb7307b6j1EWoNUDa6Gpt7
gVaiRNyZCLUo0oZ4AX0HOHb0i2OqcJUdgtYvEUUwfMHI7vf5PihT80gI2oMqenkoBrgeVnK05gjM
QBJY5zY6ZpesGfoVMYwIe4bvDrYIJIEOVpvuRyjLU2silCWcHYIDUOKwo17P4tfEM921X9IjHc0l
aAUY+MbW4tYrMybjEz9Op57joFYX/Gn4Gk1QAzOE3jSMdoMf/DBFTSFWF9CFMoU73xvuhVO6tCmx
THlz/TUmq31nN2y2Yzu8zEaKTRKvKldNoy72A0ojPwrg+DQ8humL0VF7iUZsSgBqAyLakyJUjesz
sZxE1qrqR8raDmuNTcIGYg3s20GXhMeU290Vh3ZOjJ106BU2NnC+MaKb1IftD2tmU2g0cfCpSrej
5xGDrbd0HV3SlcKf4cAbtNqqPQv3UnCcbWsyo9se1CfypteEuSer2NPMs0ZWGsdjPSMRnQDcMZUK
iKeAMDvm/LmaxuW2jE2YBJNJW55hRxj9HNKiu1S9hUB0+DLN8fgrns8JODd7qopTQa4HtlkWEhCH
m86CPlVohRksj+52PA2HutzVJrw1QbeMqptTzBQo2lik0MnyR7IUS8ro1y3P8WambDZMBUm/S0+l
2+FU7xZttkOpwtLLSfAzKsC2aRtcZe3UzdHMgvPoTTVOPDSOie+jaHe+GzMH5GIOti2i6gkhuXQr
QiDinspcOPigM0kXheIWc+qBvvi3oCm+4nM+R0F3KlrR3tLGvsNipGc6jGeSFeRDmqIXrUhwJoRk
fBAMianjUe1O8KayIM9JuCjesA+P5KKY2OZtlGSufsKhaV3scet+dZOeb/5AWFCSAfcNStIBezpR
nsknlOHLjC7h7EXGjrwJTlaTQqJVtM++qAu2TjaECVzJtq+JRSxHCR7FeV4SfehtnRM6jCun4IEf
RjzKS1bIZBEcSluyQeFPB8Wp/GBP+GSGkolMsxBGz6mBzJRr7TzYLWYOhXZAp/64wbc2UacZHMpd
GllROTOwhMVkZuye/Yw+QMzVlTIeavDoaHaxZ5/Pgd7N+IVghKnwO2Ts+G0IfBaspj2YhWWCDbbg
IbEIBHlVHczwe+5xn6EYbzGrj4ekg1zcN9dhxG2WWMQWjl65NtI6YhZXrAYzSGmyIKkv6BDCdE5g
O6h8A28R8JCoPTr776V5qLm0NyvoMS51rwAefmRSGdCHsEWkmgFMmFRb4fzMAho1/US2htN/8RCt
0W8zzw7x3+AMZW0y5CmtgwydA1xmuYvmGUycQRo9bFtjP2f66rJ4r9KhdrciN/yniPjrpy4cfk0w
VtddgDzWbmwOHFZ90mlpX2qCWIWP9KANiKpLYQS3GjzIPEzTLWz4uk5mdk+dMEVfUGy67MO07PnS
9419Rdrbb+idoiAFC7LToiJgSrw0EbDRrHYRU80Z+2MbEVOgMaFqtLUQcsK9O4Rb1fdo45cXz8vG
80CmQ+21r+EoPHiRRrIvcA4D33GRBJbNHXT4FUoCPi6rSPclhpgH1wffqLo5R3WLcQWjbF77QKQr
+ni5iZPETBjIeKWTbzNoGA+L27O20DwQwcEBmOnjpiVbnfK+cclpVmsOdvWqjDFtUqvSQYCqWcc+
F4Qyo5esaUFPNzlO0LAFtn8ldZloLLdDBQkD3h7Gn3L0b7Ek4QtyPBPhMt0YCtNmiNnsLMcY/Yoc
mUslsjqRrtiTTXrIUj/dRCPDH5HaLoMh62dlJxPiiK8DMpJTZRSfI05d8hlx4CIDdoanMBqONe7j
w2xGNfI0Wo9SB8g8y3OT29VygkMsNx2mvDMpsxPq6UluoxGyVz/5EbJE4gPy2vicweZeU+vTq5Q4
E2ez5WE5BY0tN/C9IF92TJBykrn4KIcqKdCkeByLHAh19DpDHLDjtacxdJvcCPAYmVaNj07Djfp6
ZYGNfii6xt80dIM2VkL9W/ZsOkH8koEjRl3NpDqWDudvdCWboSTNIpsNLDpNa+1ELO4B862LRd5W
gx8OMiB7laiWRXBe6WkxMhObtck087HCzcV5TGlxwSOhWe500QmJoL01OxTY7fhuLhg7Mz1rNGPg
5AUnmgXYSKPMJI0N9ubKqqW9yd0EBS1ksgOKL5i/dupfnDrY6i4q9pP9PIxj/AiOL+KjeOrYlafJ
GDhaAANplg4H1An8xLJ/zoV3zmTDk153b9b4NVaJ+2Tq9yA2SbmA0bHyVH8tcvdgBbHe5QlyVS/D
xwMLem1EBkgLhr2NX53dIeh2fG5W2h6BpuyDaZkxpuscpuyusxQJdjgCaFcSUeYOI5ooIsfxMeeb
uEEVDyCOgW4DzrGdQ2+dt+cYgdcDshRn50uO5QxhXycJm2jmW5QPSIfK0H4xShoghc6XWKrui1pQ
cNFA7VKg66BPXh+coaKXSHzOkHv+eho9rMRJ8GSFslkqMJJWKg3UaEycrw26L2XjhSYe4spCn7G7
zYpRDGZDhb6EkCd69Kl+8/vpixXCMbH8d1LUnVuppltPxyGTKZHkif5wizjcjj1jaFFzrVOPftQI
/p+huc/RvUbGOgbzOwkzj6Wiv+FD52nchfrflshZY/uemy6LLJFYUos1wjWmRjggqvhuJX68zhbR
Hg+3hLhjI4jG1EuQWR/xktPS7VK/ZrzcrFoirfAvyGyNjVMdh9T6GGjZH9zQ4s+E34F/1Fxr5H/9
ex5bv5aA7qn3YUzmNXzC4j5P8GirhKbSOA2cF9jymajnq8Q72L1PcnWOPZ7N/UK3IMr8D5rcCIUG
vG+hqGBaIlctFjO8p4AIRxV2gDnfgmaaaLdZ9z7NkAEkvGuSVSBs0FQ5xUYwLymKcAiK0jtR7Men
zMT4U9dXj/CdS9wQ+MP5SkZ2h3Wwsp/iiReWBc582WcA1v7UwG54BQZzDayQVRg2GEInO7xpi1au
MnTxmXn0lMvYyIE7kZMRkA295z36u6qEQSBc/Ho5LHTkMaRYhCT2rvMlgzsAknKOKIH/+dP//3cc
kMYTzNmQC3aGPXnmRrZ7MTWWyaLIcSzzm+k0WuwVpgsAboh58CMbKbPQ0HUStL0WShyCaQ4VPH/i
U51yZSbK2jOxL8bR2fSOpc6BO32WxBBvKqLQDyhkoLsQ+Gim6d1kEN2W5YcxDxmF8DhRSLvjocUB
nkUV+jPXgsLNlI9S9jUYBbeC+rpoz87Q64MdC+hsGA3qDCtgOCCOtyrrdU6nhs61/3U540NARAIJ
Ulrsojbijc2rKYiGSyEVtXY/TJcmjLAiwqnDH2gdO7+8OHEHQNxqzgGwIwX/5trrsiFhioODEyT1
0fJGUDlp/1R7w7mFJc9mx1Rbx4ncdSSgL6Eh41nY5i1i1AQE/jJkwrgMnflQuZQWTMR2qnTUkxqa
A2ylGGFBiU2O0MhddJttehpEni1SOwkurhgOs4IIb1eINWi9PtQoV0iwx0/iVeCCG1ATm0IAI5in
fjimjjp62OXW0uXDRj4CfzHTVTeSUG7gVcJ6C7Nua4DQehBYl/fJXMJ2z79mBhV1PClvb097qfR5
TkLnNBZpwJzFP9eduR+rMAV3eRBuQy3emp92/8MOcoO+ranpw0BANePwKZsrAK4wYx5qHUe7EvU/
Y/H6zTDNCKEkktxKhtYuo4h4GOD7PYX0Jig338LR1wcVq7dR+PyRAbw4mJqG1kv/O0iJw9G1NNu9
2bT+W5Gb5aU3+RYHPc3pMkru5fjUlMBjZRoZZ2h6qDthKKWTe3cCl0Wh/ywm/EA9bS9iuSXNbAKG
owmbZJHOF9c2tl6BcrLPvSfXmnuC5ZEhGEOOCSWsP0ig/+ml2OSshT4ZMDxNBedKJb4Ln7W20cm7
hcnPEcY3QmDeND2/RoWEaGeECBjicSa9eh+7EamllftM8umSwbhxMa0y3WKaRlcGd722GGcav5qu
OzLFkgueXeHp3+bwvTgE2wyNGsStOGdg35EmYbDkroy1meT9kUknzGSn2MZdzO4a7YNqTLbBjPQ1
jqLPiAA+JyBRxVGFWCeZvxgdvZcgr89mAH0jRY780FcsmC2OZEnQO810e5PMYDSnjxr34YzkamjF
gao7XUKcnLEkkIbmfVuiCHKS2oAd2H66BPOFfRug6UeAWKLKxCism02llvEOp5UyrLFPcRuU488b
LuPJaJxxOxjmQZSWRp3hP6XxeEelDaAEUTc473BStxFNrlhuDKlHfottxfYZc7H3NmW4Sm2eoNy8
Kfrcbdo/Tk5MT3euYhRxxQdn5O+tGNmGRv0etZrv21z9iFPtM7nk6BGXNyvpAWc9j6Ncpx6qglQg
z/ZKGe6UaJEbYXOKp20MxXcFeWdN61JvKeTGHanEgKAsc280pPaGCw7R4Rw92DArqqGX29jz3mSI
V8PBLiTjiQ7LMJP3R2RERWfprKC0LTKfmy60fA666Zi1ZrUjsuoT/+bNzwMaV4VpHjRjv4Hjj1dm
zhle9qMTBcy1rPToE/JVZuoLtwnUXoPUqY69zQQ1mq+P3jd5+VwKrBl+QswDMnC0NQpOn1IavkeM
ogIkKtbiwWOlWLpkNKuk8stV3MTw+YMSlk+8V2XnrwM4rA9pZ+9sDcartiE75rAAH2KjOrqESPDU
M9cwoniJuEi3eR+TD8bhey2SxzJxNR1RCw+MWBM/hy/USditKnJXTXTEfZb/VFkzYbFz552EAU3/
fTyq9BsmGdQqcfZ14P0znID26JA+HBjJDRpmVxkvMoBp09LfHvKDlLm1k7Zt8wRn34JJ1fs6rOj7
yfpS8cVEow6hpMTfH5OGyOQ/bzQS6II3FHberdR8HhIZJnByHIIQ9xD0kXf+rtbRPXCuE9LUuy96
nNdzfubDYYHrVbzx66G6ZFP0BsoD5IOg+JVptqXtwoMwhc0VaRSCuvQ8pKb/qGfGOq3dQHvoCIuR
BMVYdT0eygX7PPugcbNuAGyeec98KR5GaQQP8eDzCJZo88gtPtNYSTIj2Bms2v6s5M7pBWJPPsyt
NRBg400e0xojNriyxMOgQ1YrHBCNtywxm4Nw7OkxVSsHn/cZMuMuY7P64dJqgn8L4KFfEEQfXenf
EiVY2pvXrrqrdN6U3pfaoJxmvLaw5sXwxVPPVkp5xFoKSA8P3aYhpMIjmC+aPlX4iXs6nu2tbiXR
SP3WCH6FOcKqcYMp7zGVM+XtMSuI3gOYoLkfwv8VqjtBPCsN7Z4ogqzod0H4s2KqF3MxCKs8jAH4
uRaXVZRu48I5eS3wtSE7FvhxJUK6Jm4PT33F/g/oruWDDyETlAql6BZ5gYcyO59euspZQYcufLEJ
UPhr27456D6SL7ZDgiqnS1RGmzCyv/p2vGoWlTcZs9qpX1v84ZyJrtI1H73Rfos8xg4d4cJF6X4n
yxJwZfbNEERvy+HDQ0Uw041Ph/hHmfZHGT4OeEmJY90lWKpmxLxwS549EK+dq34Oal9Ax8m/m9U5
YRISOG9qOA1E7zWBeKt9r3nQTNeB2TxamdgGMXNw3PS4uoYGAmSK7BlFMkbbVr5XfbTPSNVEA3FQ
2GxNaE0TyWFjI1e8SUOs4x4fGua/JPrwEcK0GXoZTHv4BreB/KmT5jHKew5dyQP8czi4mOHxkOG5
uXQxI09jV+jqspgoHGYZyegu3xfQsAHWBlRHnrFBl3BtKUfH9KlsP0r/22x2G7tHk6xo+M+JHWIn
L1FihM+ZogHcmcjZJPzgKnxs8/roOMM2fs5Hiv7GXYbWLh3DAStwl+z7qdvNlkvPL/W+drI7sfbY
R10Y1zLGHxJKioieZGbEX/sxQG3VzpJhqfUU2swvGtNAOuHJHyK3uXDOmgPfluLBZBDdMcqcw+0s
xK2zrW9ew5IxBaAJGPF6YjjVygTEWHyGCL+N7sOlhMLdL+344jnVZawtrCvLzKTY5uguCr7TRAq6
Pb96zteReLit3cIMocsxMU4GqVJ+REb+qcvpUUDa00tZwlHZbvNvRp8e5ZSfU5K0Cosv1oDmNfGe
BirUSE3gOIhXDBIESAkGTMOXDEpZcRb6IfIhcpjZwwnQ6rF9IAlYhy5bRBQ8dU3tPeQzKuxO6IVl
dWhDdmkZHcFc7rqputGl3eaowNxiAk4TfzWD6VX6PfQz9EsaB/2o1CV2Gh40yj2bPliCjEQxnbbH
6FDrZlU7xjuJzL9IKzNysUc6SfcTseSiblHNPmicjYcCy07aU9qnGwDz6FaZceAkbcmPRwNAiGNs
Q441DkvCRhdyvsWaYFSvhXekf3vqZPRQ9NGhdBOKYUa2fUa6HhVwMfhvoqTODcKFFeWeO+V8ZNP3
JcSmycEA24wXxToIrZdQ6ZMJvLicjC/ZWNAU9C8Gaz1n0A/hxrDIw5gY7Tg9I3dcFbCwkwkLs2Gc
SpTWnsQ1PYWMpUv8k97REVSRQzdcTXbHlSz3aV19diNTg66elp0c8nCbfPzByfeffrk/gqWsv4Cl
cMdBpXZB5rhSCOwjf0HZkIdl47J25jVTqXGfp6+gKpJ1EyLWqox7liWgMrn5tH6DUOJa6y+ihmqs
Ap54k6ii32/n/8yX/z3QMQCM9N97L3fq58/vP/8IdFz+///0XQb/8Bxcl4FnY7F0XQdn4z99l1bw
DwFxVJg2gD9f0jH/L9+lY/3D54BmSsuxTdCoDjf8//EcnX+QKbIYOFFDC5cp7v/GeWnzd/zRd2lz
8IRi5dmC0wGyAm+Bbv0BkuSQplA4EZ7iiMosT1DZza5Qd4cBckicykPZjehGQvAJ1lSkOzkwjWc0
/6JcZpRBWNI6GsHLRiK+NRye18oAg5WXI+fNGp19/e7Pk3/9w8X9d18H+9+86cWvihMezygX4s9v
mlTVVlkTs4RCCMRdhb6JcoZOh1zeiX62ymASELlijYz8MVrY6tXowc2J+/3/8Eb+3dWTkiBh6XL9
wGL/+Y0Ik659idYEyeSMVCuaRhobptrOHRJt1yGxqfF+BRocmhFE3aYkwW7tBvOvv38bfwVdLfcQ
spZHJY5b119sun+8hyGWuzYKkT/k9dQAEKNfERoX5SKgd4rI+R8wXta/Yu5sMxD8w/SHJ8d0/3L5
hxBxIPktYHgs0V/rbhMPofNpDIo9pcsQn2OXKOfIe0lN9N34CL7ZZhqe57YrTpPFA0BGUaH1e+wj
76xS9L32RdNPIn1UI4+3LLmx88ncZ7pG6pi2P6qQYyK6sIMFlXmPLRhDE/mQakzug9mQd0w0+Gms
gzcT3NKxbPANZmkmVx1Dvmc6Cg/CLrxTUjMZMVq8SCEtjKYHaIntHiEDTJDsoqqhYCcCwgeFep5e
dIcosBRyAzE6PLt58Nb12lnnVvHocugVRR4gktVoHJIiWXMKpF2LfmnTMjXqmQAd7fZOPq9+bHS3
Q/oZXcI0tXbktOymkfmJmVh47/z4GVMSMT/G7NL9D7OjUcDCnPUldRhsKAauIbqBg3bHvWH0HOP8
Qu8hCqL1wiTshdN8LRy8SFmTBbvcFNdOj4idreSiSRnZELdrjPGpZZI/lkx1LbeMttImFIrC7SUb
qpfc2WkJbcF1mq+zsotd5rvvIaenIG8higzQyjxNtRVEJf7BiKFZEPWEQUQG6aANfeusb7KDSR/2
4vjTqRNBeSTuaV77aFBv7lg/GrJIdtTi7TGo+/0oJ+IfjHI+CL97HT0jPAUqvIaVEbPRMnpRy5RS
DG5x9YIGsArN02P7Ts+5f6vpBqFCmLaiDqZnGno0PyoO4kSoyI3s1AuKS/M6DjU1hYEmW03pLhKW
hpEGtAXZVbIVyGv2ru/GCHCRkzO4p+lZ1nJHHsNHYQ9IkVz3VxgUA6EMwJN8WQ37JdeGfrm1Hog8
ZC7Ii6OND6a0b5OFyxLpE7Mbg1GP6Q+AeyYmaH//Fbf/BZ7Hd04u1F8rkMSfWH9ZaaqSsWlSQwF1
GJU6OTZt8rvIa4NFMww7Am+Ausuo2Sr/a7IIrMilDK8DIXyaNk0/F/oFPPchHYLkMXypE4ZV0EX8
iJdKobFUSIA3zYvZtj2rJhG49L3NfTTXF8aHyYk+x99/Husvfn+O55Zper7wPM+R7EJ/QSiaJi0c
elIwY/At4D4pg4txR8Sw4MKQ/nagqtd24h4MpjSlHM7an2maBCFdlTo7/v2bcf71zVAbm74FfwAI
Itfqzwto3lZ5Yo0NV83N0e36SFzHThaHCSHajaGZuXIyyznby0tMghMJG2hPOsNlLhBV28xc1drG
n17UBJirmEAlO95wxiq3Wp7jtLe+12JYxiJJ8BgxNiMDYYXUE+8TuWTnOTXFNlHOSRv9RJKtVz9j
BMAcUaQFWpRUvLbZOG8Ny/zlE2b10AsdvttR4WwMzkG7vA7D97JuvxRzpR4dySX8+8tjiX99+Lhd
PlAGx7HtACTkn68Pz/Mo5zhmm7PQv6WmfQh9ZmJGh8QLjyLB9yHh035dma9KQpgaZfYzSN11hfqW
faEjWr5zfQbjzXSYqRtyFPe7uinzG8fKcG0Bi35JJv/d4Gx9VURE3GH7F5hF5+cI/WKZeS4SkhJt
nD+W9wYnFAqQTu5yy5pQbD3206abUGy5HggS7T/hBdFXsh+3v3/Lwu6TKfx0UaRmQOn0WH+Wq+ol
4AuJNb2VMUHRbm/RehUd4t+IHqeWoSzWTQwbiwHyuk0npEiAx0qp5KeI66fSEXgUgRmmi23C9pOn
kem0omJZFGaIZGx/4oCvk0NqEs/QKOnsScJAPpdMzsNs9gD7NDlVFvDIS2FavHBw2LA0A2YfnF9V
CllaGj5HbwxRW/yE9oJmKeGp0bZKiK7FhB7C6dJB/Q2zfzz23WNNsMBjtETIz8F0YPikLvDa1IWc
68W6CddZOc0Fo6CNz1MRau/N/r4xTABUBdBGX24KG05DvVwea4wD0hecftsWtv3KDOzJKB3vOUDA
uxbASBuD1bnpmQfQ3np5NuAQLqRf9w6k3rvjOlkCSi1ARB1YvrJN70aX4JvRs9wPssRPqif1hKdh
uuZhjgxuCSy0EXeRPSKfQIieKkGWXJycTN9uT77AaG4vPyW69Q9//4jLZfn8E9XcdiyPKtz7TQu1
HMr3P5ZQuafbqTGAPqSu+0JfdN82pKDGWVDvsRhn6yh2HsesNMGFu4QBmRF3KmiDC1DPn9p06g2k
+GHbpe45VXN9Yj7IZlkQp2xiyUak2mfqqJzoeQ6H+V3I/l71k/nkUng/FUn7aKcAv4XpleiwiVzV
4XxMki7f+hkWOwcFIWfchJZvMU733y+IxbfMuVr6x6TIYFw4uXKQZ+KOanSvdDgoLljQ5h9kFLjo
uPPyPsRuC9irizCcfml7Wz3k3RDvRmqQrWYk97UFD+lnSf02pcT/6LogBsyWh2Y09MlStj4FqXzz
UzYXj4iIQymt4gKspdg6uuBhROqBeip31znaFghVOj9EEXraZoJoOaATQKIq3vB5i4NlSvXPf+/2
LY4dy3uNCq8+xh2iwb+/s9Zfi2Obx0Usx5tAOL7lBH/ZOLOhJ3ma206zRWwB3PXvXu9dwhEGeD4X
8SaMdXkvIr98aP3IfkQpRxqQRirkkwujlLtzyjJf2RN+0ZoQjee/f3uc/5ZH60+PnnBMoP0+NH3v
3yyuYlRBHPosrhqVdDc48lwadn4sM3OrKJOo2WYLiZwowl3KiChpnei9S8uE5Xd+bfwW8Xgljr9f
GBkLQKGIhxtzInt+DnGRNnBCiEGUYXV326rZjGUYv/oov3dJgEBizqPigolnK6mkYa9TF+OozV4Z
6Y+7gjiZGC5eX9SnxMYgVER28zb5JfnxVbVLJ6HOYRdkuzpI3K1TziB5VCleoUZEYadOoV3FsDY0
m9vSQALq4xx+//b7hZSugq4ZBRxZ9oL8CWnRTsnNlzCmRHcyh4DaIPO3zZzAcW/G4py6XnHG4UIq
uV0U9xJOXGSPPZiLyl67Jata75XvRtZ87RBXwKSt62PPJPscm63eju4gnuwFxw3TOXhHdfc98ZPx
R+IxjMwN8R4LdyRhwGLqAYbu3Zu7krKypcay2yfl4jAIdDOttDbzV1qdpEHvfUT8nV/P9yblWc+C
IDx4feidPMNO8ahUP5hzg0utQhTRpJQDtAHeSWL7fO/bwtph8RmYTNYNupPIWZvMCdIJnBz5jO5t
qomP9QRZgXFs0eTnJ7N6N+NeneqaDMJKNs7OsYXB1ehBDvWwKkrRAvlSEYR/V1UrT/Txc+j1l4rD
U4QTmQUgPRRROxwCCW3JxC+1MuIkueCwKFaZ32EWHotfQ1UysBgZSQehfTQQHq/Gzge7iHx4i8AF
JXCWNpe2phkda9+/5IUVn6wSG39jjjc2TxycsBjbykDKbAfDe4a3zgj7p8qo3+KgqDZg19Qh7EIP
maK0Tp3KbbR1/FQ78DjnwuzeDYYqY3TjFmjy0iS3oWvf43R0zxMFCy1UVJ2O72/HagzIeEhu7YS6
KIXjOVVLrKzBiB956thdRFHpBVr7c5Z+d9GIaYEW1fkmcuTi+4u+w6nARiZ+JFHzNTqBYh12Uz+q
Bx2MzhXig01SQzGsvZr4HnZjDMmPVDmc7lZOJLBau+4z9X95o4pYi3J6Eu1UffNDUM1mO6vHOjXj
c8wIa/37P9jeo+NX2zH2xJOlLFJ2uipbxUntbKICw446yBK6yViV6mZUUbDNQwSVwZBZC2MgOeZl
sqBH52nbuLm/jxRJdo0RWs9WuGBtmllsLIH7pJEgOCFeFHDwNLjHMkdnMikMHXnkpttB0S51XDz+
QDWi26KIJKVq/jlHOdETOnwJB9M8zTb8fa831MarkC4GWupbJ660k6zr71/ygZGaKMmQj13LvyLr
dOFsp+c5K8tHTZF8zUb4qLZCQdo6ToRftjD35lBPJ9Pwp2PfeSgOKm9f1IgN4xBm76AWz283Qemz
vWqlTVnt67glr2+M8utoMzQNQ55MJyXRprBBUUWCCXwQPbBk93sTozp5CCiURVE227rCh6Q9K/81
0Xnu5WZ0A+dQF9NHPGb+hVMROckRQQxFu0OH0XzZ8nGzc1barwPju9P4Xy+5XsY4ORwC08xvCc2f
u0jL7oYj741hUPHpsb48GHkf4kse4rVKRXMCAnQoAmlceEqqZ8eqKzoHmKowHbnTpgntgP4CqsGM
yFMzcW0K52nadhkxqYnv3mYApgBph/KSe/CWbEa9F8+O+Bs8CstZtu6pjtnlUSgbpt8fR785xY1I
9jLzf/2+B7VLdyLgHq9rVURPfVjs4etkoy8/zHoJJVPAfEdt/5IV5MM2wvHX2m8DfcvjuLx0OROg
DO/bg6kjdMcgKXfNiNrL0L5zzbPix4Se7SolsA6+p9am5i4cnLrXnLL98S4n9HGonN90MKHwBwx2
0F3dfgRsyRBV7ilGwgemmeIdXMhz3vasC454F+TpUWl2TLBj7A3DvBpsbb6VjX+lITbdWrSsVNzj
Y9ca7ksEySqqadVj0mhe8Z8fCXokML41bVADqrpay4ubgV9V9TsEEPudLJILxx4YPdZ8KnKnxpXq
zdtscL4TqlF+mlV/89mRb/r3kX/JljPIxbW6YDgnedpsABd42AlTfRZIJW1ZZ0/sBXDaLG/V2uG4
84PCWPPcvlSeNjeYd7qDn3j0koA/omhSz/gILqmRhU+eUDE6gcjb+kyKT2wb9WnMW3c7B12xi3V8
mFw3eJw8fJOWjNdzM8/nYsZcMHCM35Fx+bNs43PuVDOzdJqfDGG7E/S1d/j2pEP8B1HntRS5sgXR
L1KEfEmv7X03jedFAQPIq+RK7uvvEufhRpzogJk5DNNIqqrcmSvdgeJkulZjrNjtG1Ojf6RHrLeY
tAQGa7lxajLwBbY/jLIlaOEIu1nCewf1J4GAWWMctEyaRHNHGud2nB3iighKjH7n5ZW5CkHfgy8S
2TlOvQO7rn4vCgbaVQkyxvfiz8AZ24PpucW9SEiP10TFTL3L190wBmsj64hmORXLUvlCdLj8iLXq
ASxXuyv8USPDrkEnkmTNGk0dCU0yRW99F7xwbD1krrbPmtn+TeJ5qQXEtNqqehznZZqh0zEZXsmb
e5+pBWkvrkrOhw2qFvdL5ojmiAu7OVs4N1Erx02DdX3j1zXwy5zJWtQI/QKaBnWrpoB7HEYqUHNi
zlVILwn2wgr7xaHNoYFQGgvoJ4rUrcWdf9CsOarFwqFqu36xys+YArxHhrFYKqXvPugx9g4XWIdq
oc0bdtqf4nryLpGD62fgvvyquxJ/W8OjEjsBekKBaFMk0bMbGLdWAAC3sh4TxhgnvCPYaDKIYoiL
lX3ygvYpjkceKZxBqNF1wEkYTTqtBpK4Fk/uf8zu/ngJC8qKemL4fcKMfdyotKHSh7aZG8k/7drY
D1yD5htiDc5MwX4i8LWbb40akBpcEqCWCl/fuibmk06RfsQDY07kC2UR5R8cDvdGG8N0HAN3E6o5
GDeE3xm0gaPVDPmuVpy49GlMrjLxHfoza3GOjHB4FF5/xvzDmUHiJuLkkhx1POHgzWS2QSGZyMK3
3sUe+Qnp1ALvhiIaznnx3Y8ZiZxcqwhO6qTiaKFctH/QjlrEh26Sw7XVYL4mNtNwp8lGTgIzHTHK
swsyw/DqvleTKF89JBfqN+mtC9ShN7QuWmuN1W2bgVmv5bs/LqiISyZ9Lof6HvrKOP7/RTQxTFQe
UAl+oHVloKSVumJm5xYnaRNgkHnv7wKj+E6NIWDrVGSz7/kj74A3EbXvLlaL7QKr8qGyNTAbMsvn
uD3Ry/nFA4xkx5nHeSw1r9XwUY+aeYnmpr9ERf8G05jJ1CSEY2J4beTYB4J63rIs1UUzQOnn3MYP
qS68fRyoLy2vm53TaL+BnY63IE+/DRvHYq7h0JWyrneqMMnr1cBz/LHMn/S6xr/q692JCTOZfXzF
2xyj4smLQ/usGVC3ItzEl9bRxoVkXnRutZyuyoSeLqeh4lW6JyzkyUNOMjSpfzwjGvGim0HOYheG
NxR+SYLW1bYsv9Yx6XSbqVPxERkcwzWkr1nfIPhELe4uHL1wJ+y0XCV9ehu1mu/HTNVZTG1774iU
/r2ZfR+5ALK0m8E4+cp69ldlALuN4oKoUosERNGakAA3r1fXNwWi+RjV7nnE8DFatvHmDUa7Hlqj
O6RdaxHUCh0skRbjfuAIlAIwfrgNMjERwPWlkXxP0wiVxW+qpa7gUaVtLg86faTv6liHyXSJqgD4
xiA7dCjeBvFrjpV/hfAil6nEXuoQeABPR8bfHeXOtVr3LtG2SOt+t/bkXIwm3yRhmmOL81v4dSZr
iYjcT9Llow8MnSHReywNfWWVvbGCKBXReODWt7+XefhCGqQ92Y30j65jnf6KL0v8eNdur3ky2HBK
e1RVOb04E2kIk8hRxVamckLzYGiWcWjmjxpQ+Qu9JmA0jTmVCVl1w5VW/vcSVQnVnlF7rbraYwqY
qHVtuBpgDgKPWXcrB3dOmJZqbw3uZ9yI9M3vX6awoK7KdeQGw40DHon6xMG2gkOY1inAQv5C5SKt
x25QfFv2lSBr+FxXWHvMolIPMcEcEAUVeMpu8tfCQGlIWiyEuH8zziZFtmmw9G/oF35MZw1m0u33
SAJham0v3og2is5+obhWWR2qZLBOVZW0a2VP3Qsb8Q8CGV67AivuvuZjU24A7WH2nT/tiYMuhBM4
F5KM3lHK8CkUYNUpr5BLMj/4b1xctzLLPn1ZLhsgZs/lzCgHBwJMvWzrjdQybgMzLZpDnIf3xOyb
qy/c7Dpeh7n3Os6EOI5R/iMS5VHeUv0jBvjbRAHnFJzqR9JZajlv/FcEUZbDIPuzRFlwF7XO/tCW
9oG72mQjo1tX365w+ZWcVzm/+as0JjbSo4WsCLA7T4apfepATEfXA9qvk4QLxGy0T1kC/rZQHrBo
M0qKncgTmkJHu9g4U+4/Qq5d9lNZv+CHH278YK/CMOuXnLnTGRheBtSJ32S444vEoqTX0V/tsXrM
Kjd+zRNsH2nikeXUvUOTEprqR+zWrut0FwdED1Gt6F/XpPqlz4heJkmOYuGbp3rSjCsTtOiQdNSm
Jyoe3yyDQ9AU986hLQU+qGSCrZZmB/7K+lQmU/dUF4QhnBrHjx2Azycf21A3p3KaWfPuGJNEX8e5
jj+uGTFoRfc2Qe5G/I52vhjEN06lZJ1KB1i4As3Uj+W5m4p40xSetkxyR9w6q/NujiySg1vy57WZ
B95BTb3aEvOoR8FhF4XBXnBdnbXqN0mCY+Qm5kb4rfMQdFS9Slz0my5KLTixvAAi7XaCcsQeg/XD
VBVHYt2EWCwGZnrzFjFN3E1ETBYOBSfjQhGE6VEVcUh3FaN4DGGdk8lrj1z4N8RCZgHnVSfpyVQB
T3sN3SLTcnqS0O3SEhITue7uMYxU91jnA/h3tScTlryYtSJEVIfW0nBM7LlK5E8VaRDfqZvXMgnU
ibgDkVNj3VHD/pOka3hj8Q9qcreowsx91GDVbIqQBtSwnRM47bGSubEb0/xhKIMfgcf22tlOfoe3
CYBi2BhpydmXDBaJi/aBRz5WLJvr9aEt4J4Xii88djrFH9RhHPX5xSPFQPLGd/duCCHTNAOsaaHB
psD7YKgQXYcEI11TTeUaj3+z7JSoD71G+5pXmfGDnhn3XsXTa97m7L/rajqFOuwQ6erZtnawIbnw
Byg6o2uSo2G0S7TxmfAv/l3GguGKhD0riHLso+8QqE60EAfs5EP+LbwYZjR77KhrHymnOltjUZ5A
U5WnIYUeQQDJfjYqMb553HgIHFNxw05WAc8xx484Sb6dEmItX2LhW7E61ZEGkCguTgYNAIdq9HjR
5a9u1HJr+ayKNRhV1Vbn1pnWCHwdgUXMTiLANOp2UbIu4/E7R47aBlLvHwIt5lSSlXszIWiFNURd
XKGpC8LEtHJ6OzsPfsLhNWyHp9GXd62zn2rqcG8AvdVTk7orM9em14qs9lbWJdRlKz6xqienpNU5
gxSKK3qgdLfTj3nEisx+7KPXOnBUmsjXsae/8w4YM/uCvFV/pswiXthGH12jUkRXFWL8LHTYG/AV
FJN0Hib1sUZg/k1nQT7yKHfWzOdh+Ebp/BLaAM1Cg3K1cMxcXpigyguaPe+Vz3ELYawv2IwxzgIp
Kai9TQzDpEJJa1f4K6lqjiys8bSldK0fPJGk7MJBXpI6686h9dn0Vf4vGG3S4/oU33TjIW0z5xEf
EIQv3d1XHnm8oAu31jy5rvHFLEzFtKXP8dw2oS9wHsI38zgezxd0ze3/1jqUijRBwzHJyS612zNP
rNJP3Uiahyp01SYP9JT74aNV0nmmTXMTVVDtKANbRryxa2cWMXGIPJVZL24Jfp+l5vKeCFTgI7aH
Dpqw167ToZ/WcZG56ywhTFfSwiH90EORrFjeJJW/82dUS/0DUdKsZk/TenQm7zXijy5cbajZX9oV
dDuaJzUCBWdfE8MrX2rm4Hk6MbWA1uNNFKM+2TWyQQrmboWuYGx5d53HoTCLY13gZldKzc4iWyct
pU37wO2TUxMUXDrGMCyMFuptnf9zO40oWGE7ZzvP3iKTqYw/NYrTZ2XnSxzg+LsLMcNpO8hP5SgP
sRp3MfZ8NqN0l1D/VK97JrpAdqS1ziwn3M/vXumT6fp7C9vR+9S0IX3S+qJ9DYT90MoEFffvRplf
4rkt3g9798AeZpkOUv6YHgUkVi3zZwpAMsID0T9AW8YO6LXcUUH/LzeqaNFHCl5PJd2FB0P5IEij
z11cFycrjEthJDX8UXqCAgKSG0H++jWqGh2pLwrPSsuGV4tECivuug5pHurHS4Mfhy7YwT7q/IVE
hAkvM+KgCwj3fqAiOjoxeeZ+nJ3nbopMjOwXY87G3aswGAMyTGqPfx/BCk+OKl8bPM25gIh6DHmX
3qZC0x4oqkjP1RhdNEuwwx1q7VrarrHigF+dAerXJ+SNDRkQ66XN6yfK5/W7O1ArxhA6wPIDOMhF
at3mQAV2pj6ztozIfSKk0TBanW66MzpPIlNs8mH9kVkIH/kBvhidrb90AXtDouGhL53vAm41O+zI
ukyZfxhTP8CE4skXqpAQKzEvzwssrfAk5o6yo9M08L7Z0mlPDi6kTeg1BaDdgqeXgFHPnCinYKaI
uCIERo9BQd/2tCcD8orGPaj3bPbz3NvUrsUl1jvNqz69tT4H5LbLztbQws6m9hxYN9QMkWoPfhh+
wbuODm40BtdC2S+53bPbT9DDFuWIVaBJ/LNOVoZtApl/yxcB7tsoevITJrsh/5zI7/r9OCl+qe9e
Nco3uxgsFzig7ikm9hkO8LBLnsBvZDb8SxDE+lOWUTHsq2o4/n1qxNjrazr+trEoHiIz1s+OpgCT
hRGolj5axrMu+/eS2cHOjS0XzBRQi3BsciDFIR1zGVfDzptsAh0VnVYoZltbZuFziM16oSzJMl5V
W4eUGyeVWXP2gUCoGRTqhrK79XlTnBjAsUHWPW9nJL3cBJ6/g98y3nsz2uGasWHB5+n71HXM4OA/
wGhNDynlgtsoAZVLmYJ3Aw/n7LsBQSqx/fDM97FtOJQumknm9174JV3ndKZlLSIUg5112JXVsWWP
EsAjNrMEYozN9qNPEV4YwGJtRhNdmMZIf1JqPrK7gVAHNKy361NWj+VWpEz1qeBL7lUGs6XhwW/1
094V+P/zWKWnwTHf8kbQI9WPiEU9sBY+Ic31Og3dbuos4/j3otkt5rFKp0Qxz8/Si7N3O7JfYHLc
VBYcgTmpB2NABB3IUScEe4M8ou+sp+GgJpAK+tA2u13iTy0x3ZEJLjGQQzY28S5gDyMLN38Je8ta
miU9uz17hHPvam9FoF9jacXfYTRdx6H5cAiB03Tg/EpEiRMnJZiEUxi8WN6vN2pcNtqg4j00hrko
Ka63jmG7d+xOBqMjczgQdyiXraqmfWXPZRVAnx45C7mrphv7jS+ffU9md/AK9eNUOx7brwl2S+MB
7U5tHSuMFIzdik3R9+Dz5811bHKUIVvKR/x6GHrEUmcrQkOD3LYfyLk4s0XBk4iqrrjTG9xcx3Du
far481Ja/kIl9F+PlAXu2ha+6TDW0zGyYJ3I3Ie0zxvPRgbLgqhbhpKyOYCXZXAADZwjBf2OU+qv
AeJURxXHxqltbdiDOjHEoqzwRwDGYj/BNrg+BCBnrk0+Iw2rjy6hStFV4qOy3ejRmTcMteuxZVVm
enD6lAxciYZYeSHFuPOL09JY0VYBOJT5/+gCLkbqw3qA0xh4xC7NZQgdJ/dXLDxvlUGYtR0yjniZ
7xxUOO+201c0xewiMgw/HBWBEI4RcA4pzLMm/pOxM9/YaW5mnQOr1R4oQCYwUiXuHoYQ8cucsCjn
f4zshSgf4tTaMxaavrQi5RwkbPJPlhOTGaaArGJQD4mzHZDmbP2OnU4iq/jWRqgfVPvxAGKDIkrK
oLZwmfZK1StcWwmYbJEQjB5vVmNMa0Vf7E7LPfWuSE83fcwOxwpXce1nOx3L+iLBwnNj6j+dqlw/
W1EcQtTCMtwEhrpFHtCQeQINzSk5GALFvBKPVt7p2zofmU5zLj5pocFjzMQgakvJE7A19EVKtPOj
jkl1pOZTrhni03fFMWg8rutyxs9U1XuuMFEV3JU1F8aBfpk827GpbQG1iungipE2+jn+21DcgM5f
s8/VAGsgQIJai/ND2ZUNs4UKnI5RAsguSN02aOkA9DjnaSnSRqMMgm99vNH0NthROPos/gbJ4CAW
+lh5B96jHyq0dtZg2NeQDiflOG920vQ7U2Jh5U7gsamPJHyComMRl/LiBt1ZTwiC5qN4/Fs6PM7e
ywg4HnRgdbAKE7mvGhnc4r/eJQP1TjkSLEWixhPgAbX/+yyozVeyjhb0MxslroJA+t9Ho/tkDLV5
8z28iiOw0u1Elvju9TRzRz7APposv1UKVtUjLc1UplgxsSluPLPVsqNeUbOaYqvmGVVUnHpD5FjV
+FmpOOj2sANOirn5i2FY0clPLZ06MEaPFWSjFV0d5CRbJn1+wj2RpuAJrdRY9yj4SFHlV63G/uAE
trxVdPLN8iZpYXmKWpuJt3ReAiJSqWERIDbxAIGgh6p8Er3vApqBY1uwP76WKX0VMCkOIuFOVG0x
cwFiZ1nDiX/JnEqHQBgH72YPqZbjD7vhqdnijtC3A//Mje9O05V8ILnWzrgXvW3e4M4Hz0l5Z0/k
rMsywohhJfGFLX27bfohA5XNpzLE2NTqnr01xsmA1+v/DgUmPd+IwNh6tgYoMeneQfWsoFZPX9VE
0pWdV3GxGpBXdtDky8k0tL1KQ46UyiluAasDGDMzukBxvNaq6y59QnZQuO1NiJF0ahsDjZEmNesD
UICeMPzp7wUevn2K9bDeFmP1mQ6KOuCSxJ3LiWnbDUby6oSEbFWMEPj3aTWkgL2QhbTusY3THGyo
8dr7wJnSkJYCb96Ox9XUfvRlwUarTvfwOXMIt8M7w3e4hJUszh42BeqExoc2tccHGyG2dNm4+35z
GTKsGFkmABlgWSK6UrcLyJXpyZ9f4jzX10GttXg9puDclmcXLujQh2rv+oLP/l5K2j1lDT6yaUV1
85FnANbQhBl1/YUmo7VtiH4LoUZtTHAT67YyzPuYTdYyEJwVZQHsZSp040MP5XM1+epqmME/t8iH
c4LfA8KATgeRKp/sVJwCUOHXv89UWWCm0BKbaCCQ8Ml0F6I1FSNxG/pojM8NJu5IMmh+ycL2rQ77
6NCBvryTyZ8gihPha52mwYOTq26p2mHYSteM73auknvQ0uJmlUfR589t0aHXoqFfu5jJGxWpwcZi
innodY4IUtf7mtPOomrK8bEACP5I2A4WFGfuPTYG75HJnrWL2zn7G5a7JPKskzGZ3SOAp3RpF+7P
1HYGNF9NY7qc8eRK4V2XdZu9aJleYyWs1BdTpr2EdDgWQ8Y0kT1YConx/PfR34sMpvDMSeW5IxOx
KWi9mIP6fL2Q5Va/w9hD8yhCuW2TKPxRKfw9xRbDM2wCuME8vUsgaxYYRxJyq9zlM2dz/vUsEOCd
UwJiMf6me8QZc6fVVH51TnEOTfCDvVbo92Ek3K4pp3zKRNwvg8RW26IwfWRF0d8D3hVqqo1TGPX9
HXIo93N6LqoCgrDZscJ0zLG68keIfKUnlPaxqfNO6HOY9PTQfkhh9ewmDyGANoHBVP0lCtueYHbV
gjPPwyusxmLVNFOH59079fwIzyZ1MQh0YB3GadROBb7LTenSqhcGZVkBXOyJGured0D6DfafF+0y
I6OEzwHS4reaRJpLho0Sbb/AX6JO9vxCx56+toa5x7G2N3kn470rvZb3AG0LgE1LL7Ila54MdEyh
zIFGIOF3yYzgCR9CebV6nnR2jYrSR8NbDdrv8HdlMZ/f5xHf8Bhxm0GeIi/79yHHNWgEuvCLTdJY
XN5l/OZyse7GPA0I0WrmlkAcHQbz9YlYTnH7Y3UkRYcCYiAmgSccrN3f55PPRLyHIICtQuO5Z5fj
S9raxLgN5xB2IyOtsQVebiKvNh1m6IrdAXyVbQR/FvQdlFwCIEtAb0T0D73j7yqG/yl9vB3emkXp
dHefFREz8JLiCoYQSAjpPi2iOwG/a0jgwguZzLbct36wyHGqzb00+pTCShIXiPQYLMS6q1+bASHh
xFgeMqz2leOuSHKdo13nnIzmDdgF+c2CeVa7x8IBhu3gdpCs8aosAOYtSzmuc0HxAD21dbvusuhq
UImsRopR6UUpHcjlGrHlo+ete/cNLnq9wMRN1906TQ+l8i/tpHa9QRLUbX/4J9IgaV+84BhO+6h9
k8aH1Zo3RoA8cCLgyvQHFOHRl+82+OgyRDOBHh0A+Rb9IY/7AwAblImv4DzVu7ScNobB0wZ8LVvB
c4YoXAcvDm5aJpEj70QEci18lFvBHm3i+FGNVBhjI4nTHnKpt+4m8dhUX3DQIfoFyALQBny1bbp/
Tj0exD428q1H4QlQiU0y4eEb9IVO1bRm+jfvu3fIeU6oZM9TDM/2nfTCrskOhr8P9GCp59oWm9wy
7h84sws1HTz7XzEjPLD3n1VegJfOl/l48NqP1OK0BWq44cfPMr2uk+afXp/Il1vufTTVStjtKlYQ
j8vHyRxXsArWHiZVi3F165TnUKPKWZu2LUB2izV23jUMrjoIw134dL8OeMQmfYSyzmQbKryncL3p
JbzjSoBHp3SHg0bM4x+q+9GBaJCCayzrTRYVlNq9BoAUW7hqfcMh/hglPPf4p1t0IE1RvJ8p9Lge
l3VOa7GFrBmkyTpxkGbLJ5qKUD4obQC6RevF1TOa84TOvJhAldB6BUQ4Qvl08doN2R4Hk+a7H0yq
4T8VK6uDp4Uu9ql33hp2DseQYOVTYOMmLpgs14P14JyK2PoJA4BWBPOMYVNwl4LIdxUbQqfzns1B
7scyveWauQYWRc6PO6xnyU9/Um4WrFAXlLeNGZscy7RF7ZhASCkI/BpjrIs+QJsiPBtV89nryZbG
pOdRZ9ISnsOp3WYkVGqe+E66ozTaWM7h2rBr9ils4iqmn553VI7Ju8uaNkw/uMSedC86Zsq612BT
8Pd8Fh0LixyeQGSYF34a68n8igg741ZaDAJ0bq8ueHVW8WDfvDYjoE7LqwMyj3tWpdqF9YFeOBb2
QpP7stbWcsSkii2gt4CuASPHygLdwckePMjKkSCdRQKZEziSLiGhMTqU0iBDHK8TOIKqpQErkI+D
W+7jXi5y/DoJXR4pAl0anivK3Sq8be5cDJ4lh2ZIll1HItGX/gF3YT7wxMIkfiAdsdUZQKB4Ti8h
s3TGK8e8iCZwdNUv3eQ0R/vWR1Fq/DwGKL3hKdGmQwP4WehI0870YOMmFzAJYsUjsvDhBev2rsyj
vWSBAeHIVO9AzmRj1AUGrPGFoTHhwNbZuSX8E+3Af5r7WWZPnd9vi8q8wY2BrhsHlMiFwdwIB+kh
+pUE+8PQuQ25wEIHS7kA6Wo5ZzyG9QKj4yN6BbF2mofZ2xsDelPbbEJHHDIrfyonLB8RtlFuLfzC
9MSSEq0SwFx8VfZjr3Hogp/ETE6Xx0h12zRxcWU2IxgEzob85KRnj0EGIywMtzGjLJ24tz51tLuI
70wHpT28D86nrIuvfspoWeK2NCeeLZ37G1IV3OVUkpHi5ha8MuJcxuUPYhGuNGPrV5BQ49dx0uyF
H3UgwOS/1PpIu5juRLjKqrzGsaex0fKPOFA3NON9oG4sQwuIZeq0dHzDn+mSSq5aFTDsQq+jcByo
mBcXG8NH+u78laDjvCzqLx+RdtdN9anHKkEpzjKTJiovw5cGD05Ft6cHBj2KirMlcedo3loEtBU4
UJwbc2WZ+VfPEwjv95a2pWVnka8FmR6h4vAsTo3qDfrIlltlZZfJSRP1zmdMrZXTLZTVyUiK57ro
bgAA59v/FBvOzQJJUJtyow3GaioGNC1xyYX+k9limyaPIQ2dbRAh15iLKUiXTuAfacjcKct8Aay7
dQWG6OGKC9GrvN9e97diYHwK/Wpwna3RARMi5wptiKlSOpT4Eo2bzU1UgQGFhvVb8x1j94ddEz6G
ef9bghPjKUR2VyVfpJXliqAOsmJhHqzQv08GxtUohjhTrwILhgFQyskO9jUSoGm7KwmRkj4YptHa
uxLgwlzGA8phI0xLtVd3h/EnpOCIhbF6AJn/4sawZDueX0a8NSxgF2XOThQBIIeDB/dxidIG8Abv
lpD7qoz/2ZF1mqpmGUWXPHSX8BNxXmdPviVWjprJPNU20bUT3ZiMpWEnhGmwkTXPJyt1Dzx8H4Sf
EZTBMm+ma5StH86C1Kfqm1LzXjq9/sQrmELZKIONHmi/qdGcSupjqHTbOKP7AK4NFhqpf2uguNRZ
j1F5aTwNFcPTD34LJ2X8dsx2ZQe/o0Uwqsu2ce6f07ilm9HZ9KK6Ul3xWCZyI/FLtg46f5CvNO9u
lCad7jMco8txLtSEBs1FVYlnHWrFEiImJUu4tCE+UmgD2cYkQEJD1IJE933QQqx9w1r53DS+yjsG
AuMjtdrvPWwzsj32tYqtiN+nGZK8bpIX+0wqzkClOQC1CGCCNMdQle66i9nQ5kzaVkZ4iVAoG23i
282XLvDKoOy3MmW8QXuYncbYcLDell8tfkiUtLVD1oCIlenQZ+u0Jlz4auP0+p52+flQly6JiZ/D
RCzN7Mvl9K7SYFWW/qE0n2OrXwSETuuwWFe5eI3YfxbcQTUrSqleCvrdZajva416XehnPiUBDQUj
Zp4xlu6ubhHeBxw0SshdCjIWwzAm6Rgnb7NxKpAb6MIm3SpaWny0jo/9WUt+aztgofV3fUlWKj3r
DsCLFEUrkoe2u2defG+EOoYp3p+QBY9sPRaruQqla+OzTlmRbeNrYT1XdM3MBTo/WcI2xEAlW+R+
ioqJZ8NO9N9BlM/hBFBF1eW4b7CrrKa6/+w7fsoT8y/mawJfGaXsKd1cxWFUJmJWQfkAO6SgLbNt
G0Ll1ODIMlzAQGixCY0YSZO9WDBcjM5CQBWdqkseVN8pMYClO8hrqsUP5UC3u8islxA3girAglUm
tVUjsm9Bi2DatNA2dc7L8EGXOHu+pS0fc1zbi56JXjhoey8ayrVVlRxHmgWSFN/ISLsTtBo8gqKZ
E92/bu1dhNJ/8V6B7osM4AUz5AiXWaCbR6PFxCD1N+WHz0FdvOmD90inbmHA0tW4XqjqQjcmjr8a
Rmxa0rkmmVCw+hJA26I4edgWlxLCJu54dPpW0oycfuMlD5cvDfLX7Pn6NtyUrtn44LMTWsUGSZ2x
YfKYj+i/tUX1n5NXuLw5eEbwhbhrHdCyS9ej1cFriO5kYlsQNGLKbyBnjtoai7S9MIyerBKV9C5+
U1NaPZktydep+dW6/gLmyDUVwTqzkmmlQ0/XMvqTHN/fh277W+JuQCNhA2QPYXJgFDdAdSyNwMGT
DOl16us3N3sWnYZLasTVnbMe9REkeNHr1lIDFeSM3qsfpnSBlPW4gPI4lkayii149S27LywcVCF7
9E6NOvOsZBzWZDiTxbrSza1f5GznR99dRow6VmkwrKwsfZlHydYE+5+J8PuACr7FHP+W8ZeV8/dg
htPN6TkpO33yQ7vcHMXo1DY+MVAHX0T/aYH8shDFnnoVezlOzqc+1ntLp51lHsTFmOzKyTEwIzPD
jz8ai6pbrMycIHrjZazHc15TSkMLCzuNGfNHQ0ndQSg0C4fWLq39knjzA/vbHY5eGz+D47v+/R9M
jCn50I423QHSzT9V2N+rcTxJKiMBmPOTDT2eXdpsdTDw7MS196YFNDoyPYPCwyNQd35Llb7zmNup
bNhj3GCLFThHci4CTbYDP9e/UUM6otkaT4KID789egys7Gc1CCxkZmYtIsNm66a5OwlZOmCTRMXn
YCz11PhXUNo763UL1zDsTcywVrX1d9U75WLAAL7PcEzFjnX0jPHBLJ70oYVNCJm5kd4/PeCsm/k3
U9NfMzEQNiZ2sdQQ2LqW2jBFdIe0PB0WjEVdPAa93rWLuBTXsSPq3ql71ZUQCXwnW5LxY8Z6ThRR
yLjmxi7RSyp03jbJ97YM2BqMr1rRU6E+mNCS9IjqMjnvRECeGgFSCc6/XC9+ur/O83z4le5XaRoU
mznUTdZW+y3sjYv2VjL+aNLkOYuZ7zLU+UgxO+MUwNSrW3ReM/jjIWV9zVUaidVeEpi4C5oow0N2
FS5DTZUl3GlAPdPwEEsMIBhEKAm3IQeHmLOAT10APD8wfJqZvPZHmHANlDDTuoHBoqNBmcQz36Vs
lAMeADk6Pkw09npWrz4T+aNnZU/TE8KDJBUMw5AdVFGQrh8PMnfAxTKw8CwaLTSDegEtlKvRgKMO
S0AwP1jR0ULUw15AO882qC4cxB2W9QJqdmJWr6XP5s0K4I0SLqJncvzMHeeZuTnpoe4f+xBgZF81
s2BOPRWo6ML/0vUfPaJGEJ+KtQk0+of1ytv1Gew+pyB6U9Fgmlby0yvcl5bsMuyODlYsOwtsn8nC
nqwrraxcCE+ibtbZQ+wQv6tsHjEGHMCwfpJJ9N7F6sW3H7qGFdPN39I0xB/SdUSAnYTtVJFD+Pgf
YeexWzmTbtl36TkBBhlB00BPjrc6Rl4TQlJm0nvPp7+L+tF962YDVYNSSfkLKeU5JOMze69dI0gi
Wpr19NXWFDORutymU/RaNuKghczZmSvjGWc9X9n6qSkhQGLruRTz/zozXhpDqhYZzvg2YCOsZ5/K
on+PzKBeuxHP5DFG7mExmIEqcm09NfunLoKBbhzR0RQyvuFaDoL+oXegrTXJcRoQuCIC0NTwMeCt
7N0W7plz8ADoKaJ4NFteVeOvhZ/sQi17dfUyR7Lf78WA4wMgQdR/Gg1emC6fPdtnYjoxl1gQdRuz
WU3CIdkWZhl0sWqhyvYjTMNzZrAMqboPnpL9Om3je+ZZ6BwlIiWXFrbz3gPXNhiQzZgyG2ghOFqA
6s7OKuU1zsh1bjX5VvHsa8bv3tHeVTvu++5WpNp5KHB3RNZjkGpfMZoyTT13BgMIU3x7mAR6i2RD
j3W8h/p6gP4Pe4HNbIW/gRrCHJ5DoT8B7DsZ3nTHT3UKMCYuBp1rxIl4q4up2dWuuSp0FMVaRKOa
FTDJ7IGvuN1rDvWBtruHM9LjIWrHQuc0ZqpuhfKOq+UrTtQ9hhFI0lJKFFGV7LNEGqsQxSIo8G+L
lNCFP7X9qhiaFyuvL7qbIyiy8jeRT69dcG5S655SJeK7AL/HPikduA/Ge5kBzqxD/5cUZHvlAaDn
gHRQgEBYloT2KBIWyABiGJnWb7Q9qMpMInH71icKONk3OcRdIDaslaoH4g2ew7p9m/+fCvdFK1tm
SkzPlAXEL9+0rXjBrrX2VPA1mN1HlkXI6mCf2Roakh76qBERlUlynJsmfzTO/SoFc1p5oNUyWoyf
f4OfYtXMm5uPmBJmpSGHc99xRnnz60yT9OjDRJNNd3F6/dyYwJX9gc4j/aooGPTBvHoG2temWVcB
lUosejhpuTMt0MyvzJKzkyFZHvZPWpp/m7yzeOuJipyYYWEo59B6lGFzMc0YkM18TTtzLqWVtYdG
z9gPwE1UBg2Oqe+c8hY2JLOaqf6bBcTBrbIdFNGF40d3Kyy/qTcYI01/5pu8pvBK9DezokAaQdPj
cqO7Sr76zj/3jvjuohD0d1Oin2rpExEKlPV2oOWicOrXUGgYWKfNpeB6C8vsS7SUXF5ygxOzaRuG
WWI65Z7LJCM/5tVbOBGSgQEKnU0UPJWSi7CW3/PvCPzzlxt6n5kX7SEKfduGif2JZmQwKm0Bog2r
zATM0WxJAHSWbeqTNlcEiF+pXXkQx78cSOwKJgRvl/SGt1paB97QB1y3e7Pzs2XYkgHfks7QmfqK
W3yLovswTQA9/HksJ2tyQzNzMzHnknrMGx8kNMS+/KhlszQL7DKd0SqGWO5ZzZc00TNU6gYK8fg8
OESKMAL30ybbZhomBLMnEbdRit5NXYa4+iNwk+GqNd4gUtPRS2Nb2eam1gpWJ9IclhAj3lAvMAjM
2jfTTv4MCtODwB+8bKqOKL9y3CCnIvFsdI4d4ll2dCfDGk5GBNsWF/TNDJgddzoU/Kbk/UkMjwQ7
q7kkzNg73DUFtFFy8yCclB6vfOHoJz22wKYMMyylcE5eBy4n1hmvFT02ByIC8xyJj006hFvyLmQ9
qKyqRYdoFPQuw6itoMBStPTeVyWHOXfuKxRWts4zOZDUlqr15LL5kOVE4jc+l6WkxyYxDvS+n9v+
PgalTUyxW7gQRnPSZmoQHcbZr+OrCqpPwychO0HFt/I/cJHLhSfVotLUjIVE90DYnV2nOrgVShTH
Tr78VLsRQkX1zZQZSVtaNMBE04sdFt2qqcGhgwpmLgfiPgsfUrKr+hZyU6RKRl3yKU5Iq2vD3tnU
+jSjNWivxqF7bm3y0ftckJfMivlozi4IpVn7PE+9Q5vqhJOk3UMwFWoblBwmNmR80ErepmDet3RT
OIkTDVKiM/RnHYj8sAm3CiGxThzrsS4/xnh2JnTUB27BTwLJvR/q8OgPbURlR0TTJD+mXP/qXECx
rcb3iHEHLsVYlw1FnQzsmyM8cvFglQM8nN3YA9AG8hjZRaEuZ9g5GEDcU8v/HbFgXTg5jmufuZ7u
Dg/KZZltsuVw+d7Yqj894vkWJUJbSqzUs38L540VP7/cC3wYbanrBNBpqdymJinGxKKGC1umH1bt
vaDDxcLrT9uQBn07knPBKMFB5VZUqPeCi+miP2gbOqvCQTPB9q64M7ky1m09/m4ygGEBu2edaS8v
a7LsCkC+CeR3VRLTjMjoD1q3Q5lluzAuiWnEs7HIyOgj8mk9Dj0KetdgHVyEf3QCvv0yezbJJaba
pheXZb72pgeiMrRto42HGkb+LorHFx/qymKID11L4ZMFNF1aXdzRlSJrw2VWciGCGOqfK5xQnBAd
ZcsMWKCuxttobWMj3vsGjZemiGoAK1tneHICaC4Bq1TE4ZRUGSHsbY7rqMsIiJcGKvzktUewj3dE
vFrsjyV8A9cPtZU5AprJYQewHkTlIge6FNlCHfVoiqAeK7wARLXts8I7MRU6C3TaxWT7y6vVhZBa
0/iz8caDoQdHyww2qc4+36xvOZ42z3RO5Wz94YeLbp4iMHdT7Sx3tYgWchRDJZ0AYYsTkfS1BUrF
A2H3WncJuprMuDi95ijQWJMcht6u0IJh6wli0viE9Yat/ssJmz+Uh+9uGH3hJ1gqTIpkWxCPznqs
GyGlZ/ovm38bSX/JoW0R+2VTgbmeUZtOEkOSolq0W6g2CtNnj/wDMsCVpEFKMxI/EJytfv5rKMQ3
Q7VygfHSb9iAVT4L9nTOR6p9a2XB1pr0/mD5IW4sBJnTfDhl4IXzTDyjHf3ScwJcSFvbW1X06fgk
9jrdOzkUO1FmJ08jcFirnhCUbSV1Ismu59I0V1M8vUaEXMiqXIV0j3hZ6c1pt9ExD49Vgr03GyKA
cNEBqKrFbdB/2H4A3bh5NCRDpbbHdpsHcuGwpV92AD/BAiE5om1wfcy61mOahRZZPys8ofqiLnEn
59wqoq4ejYkw03YCTuSQc54M/bWut4AmJ7492edd/Bhn6bM0ECdq8wvYmyjaOX9hFGQ8esPPZBJs
gdF04rSMblOW3JrGePEkCX6qvE6iIBnPOBWxzgVs1BijcnwQbO+tnr9S6M3LaH0bXeuShWc/1UWA
ICdh3yJdDUqFefS45zzgggR6ntq6PXVZeCEAjWPVH88NQP06eYTcF/BPS+51T/B54x0ZFqFceHFJ
bSWOhZSj0H5R/UcxhRfTyo+aLJ+KLDsZPhbuAkZ1D5xY9NCbbLv7lGb7AduH3o/cHg4Fdz06TIs0
h9TUKmqutT6wKKeohethz9s0rXSuVBHc402AjzchGLC8TNJoln6kv1ToaF0liKYJGkgjVMehRxE7
nCdq34X2IRMKvRxvCSNy8mEJNvC5s61CUYcN3nvkACwUN7NPOHInl1BVQAUL5z2TzOKjEAqW33G3
hSNzcC7uecUGYV6hj2W3x3Su9u5RzmM6G04lrIxD6do3rDp/RFmcG2f8BkeDz9t+imrWc6xzUMe2
5s4O0FlLkgcwqdifELaeo45g9GZ+N5Uw4SqU8QvANnYqPAAWDk84htzkj2l28YQ7+6NtfQKAQpQ4
HpQ+wHLA/701ZFRnjcGTKNjU2dVFdFaU4BvhEAA9BkfDZKI0NfRIKSrV8pRw+0cgqhZA8AYifRhf
2RvH9x4GTTv0NmjryRZvVY4H2mA1GXzEdX2hDI6J/6ZGSkLnYPSs8Di5ORqtraHSZytCF9hHV6Ay
K4QR19csIy1MCvjIVUGoT2bTh/k4FMm3eYt1Wa0NUjwWUVWmBEhMHyien9IsrVnkG9+pwwoRJCrv
Oilsqs8pKoj26ApgTb0M1rlXvQCCQdeGa++YYQlBvavtue+25HFxD/hRs+g4ujCBMR+eYJWb1jc2
1bVk7CXcbOdiOcpNHWnA+Fk6DGmtjPDB2ULbmMXVDAmtiS00CYHxHEkChnlR3hhWfXLDbrUBsDle
346h1T437XIvRffaWlG0G4IKZ4BFgrFnH/3eqdgHItJvOpYsgmjqPmaciGV9McYmPu7MeJ8857WU
JytgIy3ahKlHqT06bYLRLqJ8KA71OF6dAsCz64Lm64Ibhr15gkz0XUUyhfijih7HBQmixL0W20qr
jnbrvBoZ2SlcQn3O9KnSuTdQuhzyzjknJFGnXWaCNERnkpY8IjTV8YwLWfqayVkj+HDMs/UEKYne
tb7ZI7ZrxTFkr0YE7wvdtLe985z4MQxNB1lFUxBkgqApjAsqC7//U7Y2ZHdafV/vnx2jPfd9vbQ7
fopyfSInbT1eGNaJpypjr8rsFpaDx6US5RvOE+p+o7t1qUVaGkKEwvNfhza5u0Z4RIx1nCKqrqAl
1t3I8LtC5SK5jHuoLhky+uexMGgiI0YoqZF8d52JDRoPAKtty0eLCQzAaMZHe7JsokIeqiK49Q4B
RFb9AhieLERagijPSWxGDIHPt/mAXfOhjesS+TOk9qvVV7wCFQ/Gxtbx/dnovV8ikYBpd09U4Sc/
indTQ7BCleBnSQBLGRqTcvxF3gFkLic2wR48pflrRPI6xuIJVwI1u5WfJ9/407KzWAZj+sFsAxBT
/zBWJt9Z4LEJ+/LFc8wjqjwrw6VrDADORSruti8QvTLw6OMjfDiYcQyzqTibU8BAcBGS4umz87QV
YUQtVWUXYypISDYvJ4Ixc/81yGtn0aWHPunxO5WvLAQvY6V9oXmjK0GV5L52ONMD170js/rsa/u7
QE80ufKX/x4aNNPayNyt1HGfmgbEvGFrdfGbQHsKjpHrwDbACA/115xejWA8PFpJ75BDGHpLeE3G
LtXyiEoK2YpPTvxrXHJlhob75FsFJVWzVTXna2GwehKy/dVlzktpmRQ8oUHucm1tElI9RIw9o63r
L5c1vdbKVS3LW0vyHQuRsw4gBpDPThMFKw5SW92y3CljuEdxlXHS0ATI0T7qJQVkC24YL9twZ6Gm
0YXhEkOzUyJwSVScLK38PaP6H9ySs3XEDa4R0MOA3LFqXoeo5JDRim0y0DEHzJFk45zrRN9itiVY
wpXJOhdtSCCHfurpqHbE5D1aZWJSlydENlrwqfqQ09oZo5XRGYSBAE2HTmas+N3vWTbHY1TF3Uzy
B8/3WCMD2ok6Oyd/Vlsxhq1XIibGwPtybZRZUQEQGTBpQBGcn8kgA07hq1nYYj3kMU8VruKCIizD
YzpWwWYi1c0tPoaix1KoU61PIt8zH2Vf60DDddkMp3VlEFHOQzVu/F9Wiz7bg823cNNrW1r0mz7a
Qrz3rKUVOcdDTRmfxHedrF7MBoTn1CSzDXeuMR4WBh0M9124rJPmo+s4YvOYg8mQlLM50XKsh+yv
0pbn0FIPFaFzC1+zSKfq9G+M0/NThhSDyodAAmw3g9bedEwUAZtRIAp50MPwRYF9ZKts8M9MuN40
9NgElVlLethdqve/efJD1PBvQrighlJ2FrSL/pTEB19jp+0z8ZoDrMkkw1rNXQuACA1wK85sZXY8
JHKMHwvTZ3uNzqagFPbKy5DVRCH5drqYmYMbvbbqcwM7eNEipdoIgmvz0PFXQ0M+SzpAMPPLhz51
35pQEPTGpRsqdy0UueO970yrCul+gmVwX5OqXkXIQETwFLoyXkeZvsoUr7qn6ahwCH5Zx45wGZUP
HuoDkjdyhmhuBnuBYkuD4GEzT/xJAuirp4SO/8jhsglU8qhBQN4KfbbtTK12q5UHu06ETJuwasni
yWSgdQxLHdN3ZiTruKxxwUVWv2ttroXQziu6PvkVd323dkxZ0AzGwVoGrKZ1Lzqx+Mud/kYB765N
X/2qsilbZ52PPyQQhN7KcdfU3AYYU6Aaty1yeFmgsEsm+hvHhyhXXTJRsB3umS54FHes5g6FQ04F
h3tBsMQIM23u7bzxIjPWyxFLnQP1QLFWDXhhAxGanYZPnWSAgQxerQDZiJXf+PYiFR2rVQGqzND2
lFaLAQrPwibS+BWpYstoFUpUFxCfMTQB2hfyh/rgfUBqfogFwF/q7SX5e/7ac6fpiP6aKUac0HG4
5mdg5mKp5PgeJjmRaY4zEJw6Ym0Z8yNR9Y2ogm2WtFzCvvLWIPoiuFhB8oxDjg2HGftbFPHtaXBA
VCBN9KJ1U8BQAuhBH9Fg7GFBW12tVE2LQhjmtsTivNdqiK8ly8Jnp5w2nW08aFOS/uHJtIGrIz+j
oYKUm5U9AQ7xd1i1jI4CvtswcgbaBimlrFvNf75E7pPiC4IwCJzqnAotvicluUnV+OaXzptrvtfD
nxII6ekfomlcvuHX1/D5PkmhoxXnND51ZZDu4b4yUo5zZ13YTXiUjFuRHITQsL28fDHs9OYHnVhW
/F1LUZTa5ecDOvpkH8TQx7DfLpCHW8+sjohUHFV1Zv3NkK5UXAr5dMjg9Z4IhlJXAx8ysCkiYaPp
Q6sn62RHCXLCRAxLHL/m6efDFNkRUtl8k3nycSS/yYa+gs6snF7riT6xz+zsSWPcYJVO++leEWpX
3/VcMCqvwfbrTCNgqBhMV+/97m1x8fBN3Nre3YPWHR8qD+xVVr9RkCHQ7yzjWatsb/fzZWwa5RZ0
L8/DdpJ7XXDIGCaAdir1xt5Eqi53Izl0jEfVmcgZMgKtYjh3XhIts6YtTtnYg2eT7h7VELpV7C3v
TXx0YTrac1vArpo8eKk7p9wB/2lzHDAypArvhUmeBkydhSoJYUF7rHi6Ze91CboGIEn7ICZ5c6XS
zn6GCS4fhvgs6n6GMfqCnYOjn93cA49gem+BBwUljhN9VURdsUpDeuQ6cPynwhsey6nOPkcdoXzn
YEoyqnx60KFRH5iaduy/AueIWwLBayQpFTF2fJqafZVRWt6SYnoSlgW1oOW0xsMgOLiqIVoryJwb
Umib7aAFSO0G2CG5wRiiNRPqPbLGEVXll8iNuq2rRZDPHEbkbpm6l3bmF7Iywb6ao2xyG9vdghAj
oqQhzwp7EiasoVzFlYnODPn6GudAzkJ8iCH8+/K71fL0wTS85KH/f5/5ae3uKTr++XPTTKZ9ZvGI
tPMhOSYplm5TT+rXnplmLJrol8t2mDwWZAXOMQYJs+axPsNlqnY3WchLwOAm9xzxw7ovSQpjRRQC
3wjk1rXa7WgRvBmBpRmJdtvT+nA3Mhjg5EfENvNGe2A6zyLgWBtYk6eB8ep4CEpDttd0nyHh8Glz
xbRS7LnrdcQwT6XX5FdZFwycZk6wHz0Nvm3zkwibnXL+MYWb3/QK2KhUA1rTvOB7CHUzQNKuNbqo
c9owpXUHZq3S9Nhn994hmW1SQ/gQxTX/PQ+AxZMYuPSGYdzYNT1lD0LG16JDxEFzVO5nGQwAuhsV
PnlMCSUSFLZVfUYE3oTAeHhVIueZbg3exoW2xLxIZBcI4Oug0tvNoCf2GQ9wuDTFhM8tTmG7woAo
GQDxaWxZvwM/OeJAHHe2mfYvzgCVqhjlCPJ46l+U0t5Bw8K4G7twD6WsImDOqp/HfJwJc82r2wtt
XSJq3jqxl74ioLRi8pRanTglU1VqUUawWWLp4jAx3F3hmjc1212MJM+2fkf3UROMtaxYRmBJGGFk
9P464o+OXQ3iMBrhN0adNp5sjy2O8MYVOyH/YJSs1/uk2TdmGW1+3p54+E7NIbgaYXqtc69+MBKN
eAPf0h9NHhorrYrza9CffRtJGgi0Et8HPKeRonTH5t6fTqMkJqrXDKTiw4uL8ekxa1mj+HiTdwO5
nUtbi4cVA3xMg713qYe423iZ5qK/c0A39Em9bn2F7qrV0ptR9ccBxTPtSMZO0COQmONoCJ99+HH3
Ea0SWGXjk7pIexYhv58tqn2k69p2kInD20M7440fZbECkynYkP9fA6hucZkpxznWwezNLIxH3UbO
MtX1DsAT3tHWsrYDQ/q96aI8RDtGeFCP7xe9kQtEejf607OL53yrW4NN7BeZulVM/V1gy0gc010q
cicmWYdnS2ZvXhebj2qMsZiRCbfwXCM9lU6RnYZhMxXBWnUAeJuL8UxbWCenyTKHra917iFzpIsL
nWg/r+yHq/IKPBWWBauPFhlR5Ip4eJ4tcxtbIci69Zg3kH+MGRuqbGX4JQJSpEDBwLmmXGOtdEYN
HltqJDVj/hCXxiP6+nj7Y3oqMtQ60mVmNft9u8auLwEorpyIvmo2iwTmWG07gjEw2orZVcoqs5ls
lPiSSyBPCHVwieRW+JnZqlrXmey5sUTHi9swA3BdZlCaGUQcPcXBsCZF8CzbQ9sp2UXPbiSrjS9Z
Htm7YWQiPrWUnzKp9lD4KiCkFQMMlMj6ziaaHsYBaqGu7BQ77Thf9zNjwaAZW1q2cA8/X6Ji2lfw
Jm9KFcPJTsvunOl5cGIAuUTk6fl68zp2ajz7BMvyqnn6CXtOsimNHPWD04cro0ECo2Usb+QY9DiK
eYdx+nbbJGi7Iy6JNVCf4CXPIcikPswcgu/9F2PQ/nAh8ovOMgnfT/oTWC59MzLbu3lIHsEbjeQr
5u2+HHVyxFFwV4kdPw7hpddzkN+JjTyTKWZ5Sq0u20ICpWuowcCB2IfgCRbxLrzEP7O7fiTkLmFp
MIwnZir9PqHQQaxoMseYeVM0PBtHmTyJejCvkzT9jdsm8bJByQuuuU1f9FYhg+6bjVkpxkqiGg5Y
wzUiovWLN5u6GNWZG9alf34YSy2BghWDKF0F8atDqoM2TOPZzlet0Hx8IUOw4eF2CosZO10O/H50
SXnrPYOZt+/wilXhu4+9zhGWGoVx76zxUgCj44himt3mUMkcd6OTOkLyKbbLsuaaiHLAeVXzaVR2
ftHMZjcFvFzd9OXrIAXJ9pqXCaa1D1t/W803eTASZlkyhdhJiMHX1NkDfD2O7KkeSri5tKKaPIAT
uycF9ZDW01qqjnF4Ejf9U+aaoJPCz6nW61cEleg8WwBsqY3TJ7dQioXDMcd2jOAlabZdw0iBZFT+
Xeb5h02Dj9jj2EWJn9kS350Ig/PPZ6HkzWPMYUUFid4yzI46w5AVkpL0g/r/lYHSaWTT14wSDp8q
Ebx1TGp51PoxZIOFo03xYYDi8dhmBCladsJQFr11k0FvZXDzUCZVxfEwurBuID/7g2we2sIxHgYJ
0ttzZ6MaOQWPAQ/1qa3YQChwVA1D2oVFpMjdqkccK1kLQqhOW5jiAiNE5KWfZFicUu+zZ9Kduw30
EtvPSPGZ1TFhgBK3P0aa4gfQ5TrzB6S/CZSIzsIAwpdgRYhTmSa5Rf0CBTTJP/95ns4P1cbPCdTk
ibwoQ3hvCnfkurUd6xH3BpQIM3xJlaZYTpg7yRJvZY3SP4xuFAE/dB5aM85Ped4gNkGIwpS2BKwz
S1nc/LcXu2prTp2zcroaiKogRiZMy6eMaT2kf5PSF6oB8uA+Pv18ENLDvD06LJKtrDsV3siojKXn
+1Sws6paYT6IAnkUrpr3sVX6+4iMbmmj4U2qAq5v9HMgRmrbI+y7JoFNtpDT12/gBV/CMYo+pRNs
rSrezoqnuwPPgOQcZOFQXx9/vppmd+QQ5k8/X8GgBhpfPxdV1S+qighyzoyUPWXBtjHIyqc2yngY
2/jFAmYyN7uxWBLOiCnNnWsmPxHnVAbhhgqKyGs7ddBmFcdOdsZzxXRZMjklQtuazv2cmV4mFrmL
JhYsxkokGw5J/KQC/dqGjvxNwM+KRhbz5821tPEzahmvMtbZILrBj1sOHnvZquJFmD9kSCKOA8J9
LFUV8nCjOv58Bu6SIiEcgNfy58SB5OY7UYzyD8o9TRp/MO98swD1rhxbHvmVjnfORPMKQE+fSVHe
eeiDhsVurtZg0aILMAN7P/X10zh/5SAEWLiy7rb6jFoiBvQXY8D8RRnj7JQIrF1kh/FrUoAyAnRS
PsgmeAZySfOpQWwfNGm/OWP8TFmNnQtZSih17TYKnaVBhGYxdSW/BvsAD8JaqtXe0QmS9h703Zea
Rc2hrBRaxlg//nyI5880OUuEkE6vTbeBuTyxqrCNWu1UppvPVaKFq3HS1e6Ht69FRbRKEbiTDUgs
0ziUew/iJptDlxsoTdUOn4g4/TQQomG/FBcl8aTuVFkc03ayaEY9OpmdGu4j+BC9wdFYp2Cp9LC5
xUkT7yInirY60d5eMpBcrBCJjhA7bk6oXnuWgQsxKPk+jAnBtiHUEy8Xh9IwuxWZRup9EBmCtL69
iVGoh47rgJWG080Dt3aDmcO/uPXonyOrW+rsAi8/H1KH/t+KXEaenfY7tl1iwTLR3qDWlavGEReu
wBOF6vigl2Rs4+W3v3QW3XrCnC6OoT/+lKZZYwN/IHJFm2BZabpxQEeSzvR/Jv3p+G631X9IE1FE
+v2PSAfEY7alCxIdlOKjPecN/UuontVnXdLGFTWrJ5rdWKTd1Z0vg3Zo7p2eNHet9dqtFjp7PzE+
4LPv7Drp9mGWxUfW6bdkbvRCPxAsxHjb/vvLXM87GvjiV1Yc7NKVn8RwuitljdZRVrF7SR12n3CL
1X7I2O43xJJjBPHj889neutSfIeKW9Qsu4M2RbQXWXRy6f3uFJjfFYfqNsxbdwXhAoihaJ8IlM+B
X2XO1bNhigVQFpep9hyjp0x5emtZ3XtLRx6bJjSfOzRoa4NtnuAJcc6iwlwRDOv8Ez/5Pfxv/zds
sWT08+xf0zD/TvSQpjSFLSTVpoT6oc+hfP/y6vbV5AWRAmYAbdDZKdkeXFf8YSCgYfvA0fjvEzqM
v8Oh+HG2qRM1SH1sOY7+VzhUi3WYBoIYtAw/yTf8+oVy4uY7L7EwhZDv72PvBttANh9FgwBZmTAv
CRCtysJ/ZSvhO9eJte6hKIW5D2XyXcQJGgU/cfeRImHHcEt1K6YhniuN/xBsZf2dT0iYuu0o24IC
Y5i2bv0V3NRHaW+zGuiWbiNOPS/Ogc45IIrtSlEMeCdxTbp73i/ygHntwEwWxeuY5+2ZxPLNFHHI
pYOslinkAhwFlbaRlhJrunIPkct1THT17lllSeC63q7LJMAFJ7t4L0Hy+USUbu2g/KPX7EIUIuFl
32jGMvU0Jqg1Z09ukWiKsuzqRWV91KbCJd6OaHm3N0/SsL0Xy6zWSW5twpTZr8mAZk0VuXF7r2fg
is+yLec6uYDiXGB5pUfQ1SatdY+1SXSWQm2MINDPIdmpmz6C81rl+DV1NyEsoeww5gus8//+akGZ
/f/d+4yQ2Yg7Spq6Lv4O1IwFqCNhYvQwLfFg8oHRk+8yKmnDzYBLD2cqJWoLC+9iAInb6c1IfYI1
Kc2cGiVgtmLyVN5t0rS2XlGya0xYDXYlPWld8uArhrG7NqDNUYMguPST6bWyo2mRESOwajMWLGBz
rQOlbXNm0uY8+SJiwoya1AI4jHk6v7RNk+1VVYVblIXuc10Xj+Cq2u8E/aTBcCx+qKdIvKGCDjFc
lsmXgYjOAK3SqXmK4NXaeRwZMzhk99Zdyq56DshzcZqtBdzhKxbAi9H45oKxC2117en3SChxGdBc
FNUqcGpYg7l+BLwMydXwtYMzFdqhM0cfKg7jxL53WH1pjnuwtFbfp33Y4yZI5wUZeV3rsDanFcSH
6o73rlpNGCRMTxegzNPmIWkMVDChQNWAqTXJr4ZenwInLJ5F64l7U1lLxn3OvjPRC2G6uLCzC5/N
Uiv3hhEkTPAOzHOGLZk51D+B2e8ghch177OecDW94NzHBOjzzHgMzQEphR5Isgf4DHlSe+EkdhY0
ETvNcbIjOLXm+O+vMPl3VJW0TFMKYfHg010lf5IC/+XxV5imaBGcQ5BO9SfYxOKn4VvXcL1oMHDs
tn21MwHhYgwk8DAGabtoaNHWUVt6y9b07YdcU+cQZl04pm/+hBDcmT5BaYxzVlBop7sB+/ppbLQV
zBz2EATDZI3uXQaSSVJdtictfDWF515x2Jtt6fKC6bNVHpJWIEPjo44AVtgHqDhvmoLm3TkuwxdI
8ayP/WD9718PNT/D/jkk9r/+z/+yDV6POSSXiEMd8Lqj/5V+qpPXA30YtaJbAgH1pTsetL7DoyRt
bdn7/ZsrkKl4QdtjWQVvZ6IlfEAqe7RgN59sXupdKdqeuXn3GiT+iMZOlw9IeKOVToAVGELjd4N/
ABIlYIxhpQLeZlWPxVNnHXTTesHQoWGZ5+QJdfEcrRhlig0YMA3U69WbwCpFSXGLdG52TeBWKwM7
+cSkCFUqJl6hjO27H75jlLP2nuuGWHJF9BDL4DDoMvsTidZZaay8/kOI7s+z/+/XzTQNnlW6a/Oy
/VWk0KhGwvPiHAsKO3meTzUOZj//KOs5AWtuAVSfevtE6EeD5/yZRuuQf/YA3mPUM5GztKCWMId0
smdu2N959B5RxBqBekFOYSwJW8/aDIpCI5wFM1M8sbbnLgvbMVYOaUEHq8dJU+vjxAumPMQj2Jrd
9l1VNTrsnNymsSPLTPALUkh/hNYcRYFxLAlpJaqGxxzIo/UoOmz8HWAqj8kB2zkz3bqha2w94cxL
KOsrj8z2JIxkZUo2grpuZS+0HFctFsXVMwVsteyEcai+t134UNC6L//99Sn+zveiTuEx/1+cndmO
3MaWRb+IAIcgg3zNTOY81lx6IWTZ5jzP/PpeTBvdVpWgAhr33ESVLNg5MIMR5+y9tq45KsoqACfz
ZvE/39cYoaMqer9YCjXsjkMnw10V45duYueQlSH2ORGkzK5BiwLiPeT+2B/bRn5P8giWeyirm5ZU
4dLLY+aN2CUgd/fWFvXwlzmPv3qmBKTNG1YgsWyufn6mzAgYd2AVxSUQDMBvAtpSwTJ1IkLUZfG9
ZzZybMtIuvQ2DBc37q4ihubiTOqjlVmtm/ddQjsn+obxlGlOmzIpLj3ji+3fp80176et66x/tmGq
wprDKv/zfnopVjWvqfNlOIFUUk1CgWKps0zVZGkGOCGWRYqP64tPcd7l/fxtodNm6jb7Tf6v6R9W
mSJrRDXCy+C/VW68KQ84l9L8gITSCsJzwPCKtd4lBSwWQHDZNOo7MZjv0KzAvdaKTu8C0+YXT+rz
0idgWjmOyTMSqhQftnddlFeVPgLWiKxm18qyPcVA83c+zSF3JFZkG2jtsCuSqEH+Knb92D5/8Qw+
bY4tll/H0kxTN2ybSNefP4ymUWFk0p9cJhGWRwfyNbY2D6IH/ymBpGqTC5PWZ9ztaKBw2wyGV86b
284i7oV0MeOLL5s5fwwfPiaH60K1LSkdzZYfvmx2iyJGT0LyVIL2FFhducniNsKnlcj3pAKMjxRm
p2ZheqIN+gS7UHsFAwu9PBLmKVYmuQfk+mqlXbLjDKPRioiDtUWqjMWw/ACbIWCe50AANmutdRst
9K5D96KZQR9z1jaMHRs+WHcMQk3voTEz5W+7PDW1CF6Ib3ub9AF8xZxgwwFMgakcJcehb9+KucV5
f3Ak2JfUMkm5hmf4UNm140ZTcE3oHJwNYrQWmTqEb5OB5FGp2/5wb7nfH5Sw+UvYqbftjdo/fvE5
f/7SWRpbGu6zHIc4BX24/M3YCHE2IVTwsz6bsyZdYzDqFxtR0A6g+7TCgd0t9LJwjjlp5944pI/6
PFa2g4wmyRtniEB4JSA3WzvZbfzH75+f8fnraWmWrdswtwxbclv7+TpUsgKS1cSRoMRdcLJlfpvU
unWDoYQfO7QMJJrMX1Wh/Sddq3Ztz8HefV0hEZmDh4bC7FyrZW9ip513yf3ZdM/2/f4AjRrF76jm
2/uvTf4Sgkw0dOT7RHf7D779XqUG96MB+hzsNWcXFnTqUjGFZ6nKA5sT+0z38ItLXft0DLYsQ9eI
fjc0jnn2x32gxXFJpQ8RMsxK9ywQ0cXySufUQ3KOriO+rK3n5ySb194ZGtaOGKX6YMx/bdCm7xh4
37C0cKYdktsXn8XnDSo7MlVaFmpJgZP/Q5YqCAaoBbjPly3ThJOi1A7QdHTIBuk2fDt1VwnEcOQr
Oe0cgFarkpZnk72rKawgwkuKYzCN07HtVeOMmiYDihmKZWXZ4gTKyDzNY3s6YdJbZ+z006wDajQN
36K2m1wLCyhtlNB8GGqJdRUo8QocCOwYSfZXw8Tt96/1Fzd3yzQNdlCGaZAZ9zFdtKyEqJmyhEup
W0si8GhUNzq6NF0qF2Te66GtnIeghPaJzvEwBEoAUOYtTo1VGxb1kZg149wPDd6IFKELAhbSWbXQ
vvz+aeqfPxKp0wNgMyZ5tuz2fv56pAGCJa7KOT4eIwl7B/bj1di8TB5zqpQ8DX/M9RsDFu2WRCkH
/zxeSRalRRV7j2yO6BHlORR/OzbpacG4EeO0ayHRgjbmweRARhNXoN5wiF/5/ZO/R5v/vKbzhea0
Y7Cus9sXH9YeJVQIAq9HxO90rUHNIglv2+GpcaQ4YnD6E8MReBcEjUlFdB4nfu2UhSUh3RGuzt8/
F+Pzl44DAfNd7nZC5Z7+8Y2MRexoogHeVJ1SpNKLPHHGl95H/+CYZg/kG4ujkif72taSS+fb8gC3
9UX1HHqsUagf49I2b06rARGR/p8Ac5SdlVVz3nQwubqWAJMr2+M9b06d+A7luvUOw/aYdhzoAtmF
b0mrknFnQBGJS3M4pqn1DkRWntqigjmLTnCtkoO49pOaEdH/4+VzZ+Wat2cLg/ph74XvLE7KKk2W
lW7/NU2mPBFV7G05MGvQXYQCD9Ep1hUAiJuT64Jk0aF71SymKl5rhpu8CJjoV8WcBI6esgvsR8Uc
Gcib78Q5JaeY1siyVkKQUvOvfZjLfRgb7YOlIW+c1FQeU9ustlWCGtKv9UK6sNddjvaB0L5LMi/6
UT0KtOQ5Yl3xRSdQft4fszWeT5v37Tzbnp+/RSNPJ4AJny29FnDkVFziUvpv2KiSo5GC0Le5u208
E1IWH92w1Iv8DQxTc1KnHI1JnZBwFZCn0AxR+OZ0NXogMzkFc7ssGR08BKC6TQWbYkwQJFaQcMuL
HQ6i8SaYiGH73OeIxeqCiDN9ySLrkkICwN8zdNSxPtFaqebcMpwIK1MW8lwrfrEnPMMHG9WqjyLF
lQu8dVj7vcmi29jZ2RcNPQ5QASrpG0rtGy/4m96JGn/qDI/EGHxqizKva7SRWnULZVFsbdR2fVvP
7rf6yVBjuYshm631Njb3I8QEmQfGe2F41saKW7JbxjTlLBYwjGQy6EZBXO/MdMbgukTWTy5vYADm
w+lwsfTWixPaHQhGbXrUlEKs8PJbm99fwr9aCi3JzZvOsUHTXcw7if8cH9oxJoBRV2HtElFpFp51
y7rqTzXD0JchuNnE5jWd9GJTR0OMLZQIAzHoN0hqxrPNgK7Nqj2WVe9hgJ0Podm5JgQVHXIbuV6P
A+v+Gw3HafH75/2LHY7EG+rYOGQNXX7a2YLZxIzfQkU0AB9X+BCMoVy2Y+27sVqAZeSj2GaAK3da
bu6CAMpDXTPNqYHRLlXFcg7zr3L+HOPO+8uze6QczUiiV6WTcY7ZbxmNLYImnTyGTm3kxjPwiTHK
YM/H1d5gZj1ovh1fmQH3c8TsgD1A/2aEycSUojb3lcC58vsXbX5qps7beFWo3F11jnz3/vZ/PixG
R2MqQjCfjko4dg+74RCSCLzoRr91a6ICd4zPopPt0Tqx++A2dAKLbiUfmOyoq3vETDEnnkLqCWHH
FyY+P5YYuye1OeTMdsgcNAp5g615Ce45dC01j0+TiYWzwacoXT2uol0/aH+IQK/pH/k1EUpLKADk
vQfbekgZgYDD23Mtl7uy60qUprLejKNH3kKl6uxIIOg4ATtKSw2I6rK7m2MuC1IR34xui0xGfVXo
JdFtw7+FqLP94nq/3x0/3D1tHZalLUyd/bHx4URkdjXEGjvLllYUGtxBSFZQtRRublAH1zCjadjT
CgDa3sPfUeL2EdFPRA58lz1M7aQvRr8Yt47Shbdex7akoQ7mbBJjnasiSROI/IX1SO7yWuR9ftD1
GKlA10XPdlVFa9V2pkPXASVxSi3X4JdpwTr3GT7fjzEYOR239zIdVrBjrzQPg/e9vVyVIt+ilvx+
/62PdIeAU69cpnLO3KhUbUvAA/6tuXHkQ+X66sv2i/2SI+mvCscygNLqHxaJyEHnyEwcggHBO2hy
n9u8wZmhI064/5rlxdYM/fZaOj2rumKbrgI+d2cVqeVatOK3WQeuLYGz/w2bsqhUvNk58I9kl8je
Ovtm3F/86UDHGDIBE3h6ufm1D0cfL0nl5hGgNAT+w86fyG2JVInEx/jiRWqfz+5sznWb6ZAphS0+
nuk6z7KyIjbQdxRi2gRx0u+s0Hobzfydi+Of74cU40OYd8NKAAs6+JY37D0JgQY/9/TFXvrzoM2C
Ae1gZmCnii3wY0NyUPIyZH3iDKAkG3ZT+aMWBeFFTNjj6wChVWRUWzGM6iFIy/fCNE4dq8Kb0g5H
b2rf2nY8VtYguCs7YmV2JZGtukDwQOOQseVIfi6B53X/F0Qh+9sXC9V8Qfz8LbM1i40Bb6Rpcez5
sEe1CLLDMznisW9hdqPMsteA4R/GsgeMGyTBeSQ5+ZyR2PzPg+lXPdjTolwOYKFwJhBtGoBUkBfd
MKpXXmm3LxGFwTTi19AwMRtODqDIQ+ML4PvEdK+tKJNPE3jYAjjeo5qQcjN4Snm2FO298hrzoSFQ
ZlE6VXJxbiZS5Fd28vna0nUNB8vUrOqGrzuiZtJa/RQvi/NEBkF/DvNs3CTKa5l0+c6H8r6Mjdpi
b1W0yyKzG5CiinWLSdX1w4ZwesbtXyxa1udtNkM0Ob+bXA8SN+jPN+nBtKpiQDaGLhjkMAiOGW2q
7Ol/KFcBxsJVAymWUSaAslc4pFjW6sM9q6SGFLrxRjy5rRQ4QdUy2I4RqPe5GaFMTXg1pmuigJNW
tC5kLbL+zcUMEys9pmZ3IBOr/icqE9kwWy2FpMGcvfTh/x5GI+uJAb21jAIWRpr2703EpK6UeFKa
PrSfm4izKBaedxlCaSJj7jujFvoPRpc8lD2YafI3MLYjGopA8h1gipfLBBnSRjEcgFid79AHtk8D
uv0olo2rVq3hxrqN5boIsjXHSP0E6ZtVgd1bHTJVHMvHCfwskbfAHL5YKYxfrBQMknUL8ZRBp+/j
iMVWMg8tB8uhPZsqRyPCodbq3dkIh87t5Kjf0B5BInBbC9ccKJii7cuDUhDyoPBxgWrSpq034jaZ
YuDITU90mtRcXQygOMmXxXPsqEf+u+kqqIp6nY96cJNQQsxqii61zlKIstl/JOgBiiSq6DqXMCMm
qKhgUr/qdX3uIc49JJP/2SYL5McdYtwQhpjia0Bx7CQ3y67/iFJbvpezfiSIHblPi3B2e8Y7LjPI
lki995Xd1ntpLIa6RWNttAHpOK10f7/KWJ9vS9zFHZ4cdyWoqeaHAwh9ezhG5E4tyz7aBB1Or7pR
hgeTCOWD0sHYg/z3cP8jXxZQRUOLfKOkZmcR+ielsDSyvRPjovr6ZQCHQMxKeNVs8XeBtAr2cWKt
YwZ4C43Z9qLi5rUvCwmJNvJOZdxoC2NSnEunavlpwKi/DKZ0+k5TdU9iXfKi94q6bQj0W3h2+p2w
3uFmzA8ytr5B+wyI2OhfYjX4gSY1u5ikARB5yGgo8VYkeJGKVNRoKTP7uSLFYU/+QeUGlpZvs76r
0JTa/ikPG2+R1OomKfL5/Ny235iEhmcoY7sispCw+RdF87848tNm+LS2O5olTcE7gajH+nj18yXs
uUcD7qnHqtvigOI8VgWjcqrgSfmhfrJjJzumGAFsQkhcMSnjTg45WHUR9uZC5TCri2vb9QCdy9LY
DtMKkxhUuqyz1hpRfn8apfadBXtgF485ZCp8NJp2pcNIaovHPl45E5ihQW2N58zC8RS0jvqn0dd4
wXqcj61Kw8BC5KQxAVhas5EgBam2sRuRuomOO6DoSm1TlynW82EoHmrePvqBuJt8OCLkb2y1yWNc
HE9ENGYCQlQDXf7I2H3OjelvNTJX/A8S54bq1SujdX6UDru5qKjErfeYCZfGUfXB+C3abv5GhBCF
4gAoyhSqI6dRZE9el3unnKwhhLN/WGlsgbw2zQcHiyKT4wnW97jNzVal80oEMWNceDUt+pJTMvs5
AAfKBdnetHbbyNnkzGkRfZqzaUZfhnYksNGq8LxgS+EyrEK3hvN4ZQzUr1NipvYxDN0UtRzEUh6s
QAX9qzKP1uqGGRUW9xe7zd7GxtNOGHZDhpd1u0lZxZcWfcQLea9oNHOdf1ml701Y+ixeTQSsPEpm
mxLyFkA9cByneBUmWrZvpxhaZq2W664Yzc2ABWIjUi0861m55WJzjsb8EM4R7YPgUjCSbNyHldk9
ZcrWUvEVDCAyn5iQ/CFbel6i3bYtO57+fx9qVXv7/fLyiw2Yo/M/c77rqqj6P+x61bjSo7qzOFam
xon0cVghTSKJYRlITq0JwzKjdnhBbPdElizQ5BENj1KWf+fss26CoJnVVEPZMs3sOfSNPaKM4g8A
LkTxYqE1vZdGh98+n7pEIb7YMdznbz9vwJiHMAykOSc4H8sPzz3yhtkmUNTLlBns2la4aIpqFsmw
U1i1EUu3xlZiDiruHqJuGNm01wG2tsxBD2XhJOEG1JJ/uMoIZGHmLxMMj8juw/knxe8VVh4t2eqF
npzKbIBl3klkTsPICDt9+P0Hof1ia+5IWspszTn+fh6robo1NbqxfBJBOJ5sY9R2XsAQGG9BsBwc
O9tVmahuNFtUaCBwCDHH7joUK+d01PatE8ub0ZXReWBuuCQmZGLWFAc2exWCV2dWUOV8b+PmIQi6
6YwmfHqyEo5XtkUcNP/mixoFxoHsFeMQw4BaNIj8sPDwq+UVf4E1yQ5WWlpuoITtZgryvyUW7Gul
nisV4mJZZJijBv/ojXp6jaaKFR5RFFJYTAG2pv/BgXk9KYr1bg4vfZsNW7Os7bWhWBFkiG6TqVG9
DfWYJL++dhsBCIepZnohDtLA9CahieLGg0PV02KF3lRugdy0rm7XKMERLu7qQMeDiPYgRw5KQlTY
XbPJNmDb+wo7Ry1dGaWjPcqV2nbjozb/XHZZgwIkPxbplHCXRAZCQGe8J/okexxK4ADEXaEnU9I5
wEK4xJN0r9lsaGIAcYjRkbtOBQUoVwRn2fzPgEH0mZCt8Zjg2V+mYTYDyp3KnYjlW9Fa1A80/q4T
HvQNMqIBI4RGKpIxDd+hxS+63kQcMAYKGRg9Ew0laMEEyuhZ1EA9f3+1fVarSrQJnAGlqnPkte2P
X52wzJNShw4l9Krb9Rl8isF4LWGir5I488sN9sR+MzplstVkPDK+6ZI3bUZdNTrmyXygAxyDSFjk
JoDoPuvT7zHaRxX10g+/Mg8JwsO/FRtyT1SAvsItxaJ4qAt/JAR4QBbLOrsCLNBu6zx8NjGwvyPu
GhaM5swzed76zYyLq0zP8EWmvcroGCXI/GNQNtNeJJ4F10WlRWVGJHfVNOUd+q8bUFDFJkstgret
cmDlTdRLXdYTIT2e880wZ2fmZIK4Jwtk4qLf271n7HNsXNlCJa3pi82b86mXxdtMU4GpHSKTeZD6
85kmAH8WtZIbdt7mz/SL07Uiu9o16XrRZMn6o9aQgJjn3VurVh2T6mE63h+CPMCSFdw6/Tro17qa
H9vq2vlXVbtQDkFV2qU/l2Jf+xepnR3t7GO6vNYWzAgWsQAigQlHrZzxAXtnYwXflUCB3wQExzWb
qvobg+HBSx1sPEFs0V5XxJW//b0rW6TTWdGvopIp1lyW9mAEj6KZS7+XNB/j9InqxqcwffKVf2uq
nj3vqRbPQ/VciucseaFy8ZyOL1SUvFQK3gZIZK+Z8kJB1FgoVdr1RCTBMHQgPdycIN8QZeV8S1PU
jRjb3iyRBGusOc1T+2XbR1c/nTslhwwEs6hldR1dxYdmmWbqNCFitO2ahUByTyo4XjqIkn16GJy9
wZskDjw2oKnDo4e5jJyp+lgrR9K5zANxg1Vxqqe5BudkZWd67JSwz1527jKkhhfbxkh0oSaMos6l
cC5lfq3YVk/X4V7TdLW9uYry5nl8DPD4bg0/azefuYSb8J48WXBcoLqlT3WTip0e+0cFbxXkZavc
+YUMLn4eo4E3tU2u7xQacnt1ht3tlW4vSZ33YCVyzc8VEE7i7L3kQNnJIUbJTUiEOFgl4eJH3zsW
6lwG4RTZSctOoLBGSFYYKpMzBUxXT86tda43vXFw4ktpncfuIuNLYV367pIROGld4uRKhck16q+5
nCvor6m8xvLapDfKGm5VehPDXOTbNbqrD7fEuanDzcofIufWaJ1+cIjriFuDHussQWW1IRzPBrsf
K1FHLJLJgiRVfwPRJb7pCooMv636DQ4L8kofzOzBuJeWPVCehFz2YMsbVxlKP8ykQt5EfEv6udT4
38rM6z+VmFcnJGXmKu+PQXMxwqtSX4RBItgFx2MaXuLmHIeXsDlTfsPp+NyKU9OeeCzaUx3PhSEH
AZXVH8W9EphkzoH2IBVXh7A6BOGBIXHW7/tsn/R7h2ig6AtZ+GeVDHooVAMazT+Oks5Hf0Lqww6r
AoGsUw/yxyCPbbdr1N4dMHE8jmNbnb3a4eUk5iMTdGLIZs1f1bctwROCYHh6KhqKi8P9j+4PBAAZ
J2EcwtF0SIGXyMWhXpBg1023wLHrs9K261JDpB2MsBETyDEARPLxW1BXS0uL7deoYoDBNzNc341I
85/LFBT92NjWlkNv+M/fV9lYB1a991FermPAxQshi+5yf8iw6V3CTvibRq+txZi/Tew0z5VRJlcM
YHhg4h+WKJPXdqirXZ1+IXz4vH+eh+xoxCwDNbPBnObDCl+T+YvYO1+ak/kUxZGDYGhaixmHFvYc
XdURLMxUlfifsnOQdTVneHJORlK4hnR41C3z2TbN+IbdLTQ54Bpx64qiNWEdw/UaABRf0OWRWpx/
cW/S5nXtp90zzxwxuIaKhIHHpyOuTSc4b9MByk8btJtmqrhLVvpzgn3FFQIbR5wW1pWMFuDJjv9i
okYHw0FvU3ZpQ6OnI/B3jtWWOj6uJq725Zwk8Pt9iv75BsoIiLYMgAdcBvbHYVAkp5ETBbCjZgQh
nFsYXEzf9retCjcHLo08jy1dOPbIbq9mEeiSfFzGM1saNolCUuGbWabVptdaAW2mI2+hT4+Rgzpd
H713wDWXJp++mr98lunw1tI4QzfIJAEd9AfFALMlf6orI11GauXhRQMfaJvkItRGQvwevM0lg9d+
ZzaHrIbmZpXjxiwFOtBUjsfMVrYVIn4sNy0xyz33xd+/qZ8FLDw9NiYCCTUK6k9DgAk7NAGTcNuC
1iuegX8TrdVXES0Dr3dFbSBH5uh38iwiDTGJnfWOyWJU64wX7fGbGrbAHj16ermwGO+Cytg6pk23
c9C/OOF9bkLyTJ1ZdcFt+y7C/PDtSkm9Gir4nsE4L7ElCmSnRpknY7PCmSaqZGHLKV1XWqMjRyNA
Ck8VHv4OFumkz+s3MoV5+KStmqLD9xYQyVo5ozxpQp/HMDYIkbZDoRCkmuqmyHLOfkrgdqyaI/Qd
ZcEhy36hhcOIWvO0R0tExqobGXPpSugQhWFmaxlwRPniI/rFdW8g+UduyMBacCr8+YWraUHnFB3d
kj52d2jzyCbqsqHxqi7S0PgRIRZeY0vG39O5psertRPwWb9/EtYvVgiDRY0dECqiz0KnBBmXnWjp
DNQI1qpOaA2E+m1jVnNqSuHvYXvSkuaISd+QbD8soWuUNNEzWRA/AuKG/4Q0sa+JHznWKtzJnhMu
HWGop3oj/sjJXLkh6isvc+NkwRdJPQw+cqWxSvtHsNoovJsV62fhFoK2V1CPR9zMxdnxW4IUU7zt
49wuaYqWTAkoyXGC8yEo8W3Aa97ZdqNejcRwnpSyiBYGwndc0pH3JCWDl9pw8t39nwq1idzWW0RN
hmhLeqQnYgzfsjZGW588kZU3GPIyBcrRV4vyRWKX0dJAnRNm6NGF2gPamFOvQloc1bTcIiRxHqzS
GpHnklj3+w8Ew8fnNdtkVgMTgs6HFB/b1NBo25aGUwH6DDHK5DsnW6D/u/9UiPZmGWxb50o65IE7
MgapoZmrTXZTs+uc7eBsuXaatU6keDNXb2wcbzMac7F3gplKXgPHFuw0BWl7GioOuAvabaThTNbb
+1Ac/inVPxjG3rxXTMhdt0eVSIXeztDmMrUdoTxjg81tO6trtS3lNVu/3doezWFC4TeDsZkMQpg2
Vr0R9YbQxlxuSFCckMJwkA+3+F3NYRv+yDqAj6Qo7agm2Hnmbhp2Vbi3TRCke6vci3LfTXuOh6k9
V0y1hyA5hKQrtYfePybGgUIo+0+V09Eo5sqnYzodJXQWckGhkqQnCjxJBA3vi4/wvh/4cNe1UWhy
52Vhm+eHP3+xszoqihEKLYrNerg4wF/OpbYPUJ1hDcNRFTFKudEpx7yW23/XnbGOW3DngRfGR3yn
+T6yEnK6/CZ8jLw/RVCmJ/qp6en+k5Ik48HXJTdyL95befiu4N15tMgBWwWyUR+m0TRWJZks25Id
xa044l7MFsgXX/HKldc8l+V1rJ1yG4R0hGXSl1ffFzd1BOUtnDkx1G4tgtvqH1FUTJcmVNQrAohg
IZ1CvGNkS1ZFlqAWSjlPTeE02Ct6H2LR8GJBbUEojMVWZs2zDrb2hA9bniLZSBAxwlqnlQPHAQEi
vD3ze2RhMtWxGKwM0sgXd+WGhq13wZG9uRFJ/jeB2s41SisUi3OzOsdyh/U0MxGZA4uuOz3bilui
kneN9TJTNkTl1kuriSVMQqcG0QBvoQ51Y40JEm5Zh3c3Nrr8qqXKSzNZ6Y/QLn6g9oUepnu8JV9t
HdVPQwY8poy9udWYNraGuwjyP0oXAFqKSFON6B0y+NSNHxFft9VYRMotgos63DUkCAEBCnf2OJc3
7gq5w8RuR3us1kO9n+p95u1rbQ+QvcwOXX+oM06teCFXSXSc+gNOX6og4Sw6dvrRrucq/dOkH6mi
PLX+XBWC9Xt1JYvZXOO9jBkyf5LeSb8/Oh6RSae0OAPdUhyIoeuyOEfKiaqLc6ihRzz3xblQTlR1
r0Y5UR1HN4tgIbfm79yr107USJxfcEK8KYKTFZyMan5MxNG7PzLjoBwNrkxVWDdJTvf7KCN1WTp1
fksJ/iJ8eoweifjUF4D49OtkFq+FAcfrkNHLLI6tf3SKo+SH6WgiMnaOfOkV++jcS09P6r2Gfv7G
d/1cTc95ba7aOg3xme/XHA5knVLr1MTnqAdbSZrwKYvPoXXyLbAqc92QLtrmybqXEp3nvMt+qXUn
3TxN3Wm412ieDMkt+9Qm/9Ygj1SZnMhhaOQRibSOSjqfK8iPo3egeu+QaHN51cGuDjIkkBYawt7g
0MhZ8V5pvp+A/iu7GL+xsTPbHYFH4Ss6Feq+Bd1OrLm4/NptASGUu7WxEcYG2dJXt6j5wPPzAmeo
Grc5ieuBPftHifqgTp0Z6S0nOUsqK2zbOxqb6jEilupeAVwDgtowas0evLlImPHTuQZvM3nEAmxy
YxP0c2GyVvBZh5sYkpo6l9Wsq2w9lmuD5NuVZayFsYbE9U/VCcghMp/hk21IYZfWpgy3JrKdYksU
cQbc0US/tQ0DRJlzBcW/hYSOQkfemDsr2OPDy0TkrPtJASKrl7ApMm1HFdoO4nXc7MJm5zvbgIhe
Xg6qXLAvzbbQtiN31GTbextq9DYJdzZj4/NC8rm8YAMSjqrVtdmsyTiBghcSDL2mTF4IL8tYY5v7
p9p6Q03cC3lFk8ZMwu6dJxjUgf3lmYUN3S8+OPaapuC0JVFJftBflJrVCYUAOmJg6EAvR1glZGmD
BfVXEB4oo1z5aDq1VdgzzFwRO+CzlPrwM902dXvA0rU7pi79TUoT7lC7hpjLvJdkYybcWHHTe+VE
8wIyuxepVy1rg+JKiNoKfCaXZDyqMt3GZBvuduZcA7825A/QuHB7xhuIpwFDc1rN3AAZH9g5km5J
NDZWFPt0aqj/rS5cUVDcHLHUnWWpMsMBAr3UYEfdy4fo7s/FPEgpVna8atS5qnsVCqmAKy92MzJo
Yyxuc02l29NA4ZhOAkXvkmdDE4sabRcobcEfQhW23fpeGvOPEAGJO+sfbJeiA0OF9/JtF489ZdyL
tHDUgw3EKRd+KcmIlB65HSKYyB0j1yFp1lnlSJ7GVSpWUFiMEWnPKslXIbl90Sry2DKQw7tMIe3M
qS5LQPXJiD14ic3a29qESBBkyOfqr6ZkJcoVmHAUuxGsd20FwAjIrA4XTq6E75LMQk33Yjoz1m72
EqM7r+kTuMTYMnczRpcDU8InOPIWub5Jls5ceNxnmzsfGR+3OVd5r2xyaxNsuduabt3M1UxkhrpQ
WLV7jUzbcPaGbmOvwtAFy+Mbc2mkCw6rvmZktWqyVZdhqlghCoEyawuUictKnR9n/dc4P2YSHQSJ
xiuH7XpMtOgq6uaq1VVJqJo5V67wj7gsVzJ2qZEPtJ8fe0p3q95t748Dn6POM4HwyLOaq7oX7auQ
D50mlu0CWaIi/iYoLcLWw7WluUJzHelqnSvBvHWuqrGDwsXq9sVc7b2myLWdFUhJJNCZWCViJcYV
yeZNs6oIgGb/xufKp+vhMltqO7ofmIlbdel0X3QH7hLADwu4cJD+WCbeajpa+s871GIskhR8Lio1
T8fFK9TgEW948OhVhtv1fbol4yBAcGarLsYTtie1Zrwp8uYjw/A8dl+JMd0YDuYbW012PdK5Tdz5
bFMhiSFNDy7/95Dgh1hK+ebIt7h9S1v+NW+T/1a2b5r/ZtyLDDDwp3cC6quSvFripZ1ejerFFnN5
4kXys/dMBeOzs0+CWzQ+18lzMj4DsZXiiaprBgdPgf8U+U/29IgJ0Mwe5b1s+RD0c0X9gyFudfxg
iltukI4D6LjIUzKXQ8t+jEeFqIzc+yuywuyZ3MNthX7vikQFaVTbRMsEH/PD72+lv+jYIrxijO5g
fhX0vj50kdSuBqzpzR2vTF5EgZXr/jAm5M3kCVKfvEfgPIz6i1pYJGo2pnYoy+i9cligCXkxVj07
JFUDLVmT2kSyTBy9jYBfVjYJZbskRKcCzbzSDW1tejDOo3xOD8xT9dYmE1sxJz6k5qDe7n9U8+tC
wpwk1TVwGCbY5JooKLqkHdqP4zCYi4ZTcOJFLySsmwdCw/77EGqrbA5zn0pt0ek9+1ASbjFK+Puq
UewnuyU3Nekq1hCoaSuwsluzLtLnCnX3Fxe4/NzWYGaCm5cRPKoBxnI/X+CDpXuxWk1c4KXNfW4W
aebyfyg7s+WotWxrv8of+1511DcRp+oiG0nZ2sYYDDcKMEZ93y49/fkk2HXArsDnj5hb2w2YdKZS
WmvOMb7RigOBn9TkHHLlMDusT5Zi3fKjQqi/Dl6npVi6UKxbgmw5sm6hdHvXX1m8SMPPlQsqwNhy
WblQOrk468qFxUuSLusX1i3R9HPdMgQu65ZurR/rFpYuJRvg2O8nX6uWRQuVGX5CVYdwXboE4c9F
y+J/g8AaF8KFNQityYrO66GUEMAG+7pHXmcL6aYHBHb581lqvW5JaPQSF5EgBikHm8zvz2ZKtHYH
GrIiEwsESUZL9dwi3T0L+3ZAEQjqrhKPcTMj3LUGLySMBXKzPZ/WQ99kjEGSdNzW8Nn8xo5HfELo
zNpM1b90qrKtgH7u9LnsPYsRD0NPzIy8H75F2YLF+veX1q83TRNsS8DJ+/UbBBV+n1RBmEgSu61T
wNzvyfewCaw+FbxseJMFSv1HByDzNk+mD06YPJWtkeznRAT3/aiSoBHPTBuM0T6GUF4YQZu3g4oE
Jk3k4kEtJP3UD0seb1MUDzJS0Iv9ZLb0x8raST+TWfwl6EX+NHXBeaAP/9CgLFiJG1WBpktyZst3
YhWZb6c+KK1a3zlt0Xw35FrepDoKgdSAVY7Art1XXV69//NLBz3p9ZIPyQmaW5lXkC3oi9dOpsko
EWZfbUdFrWhH6zTKLLW8wRTRl/uZEYCzq03WfnuW8g3J9mvlE1mqe0zKVMNY/hLXuAfdeXQnpFfa
UsPoOo5rpxiCPMtxSfTSUxS6ntZ4tlgqM71krTHy+7UkgxWyTzFoIl57HH2j9LW12tFHFIihci79
cvSn0h/I3x6XYzz6XemHo6+HfoVwsMR06WclbxUPsMy4VmR46uQplYBhCc0JTjo69za7MXh4jacB
NG08R3hq4+WmZwgvNb14rSHyu7WayLfLparIH0YfF0g30g/Ak6eWPobiavRFuRSNlQx/cblUwh/h
lwh9afC10HcGXwl9sF8T4rfQH8Llg9DwqEBfakYKWHtQaAyg8bsSF3viZYkH7p5KbQKdlxIEGRXu
2Ltj5PYRe4k3xkKvESG0FU3u/bLpWIrqvCRtZZmVFUOtAmrukGHLeUqIQJJ39wrzqwIqrU86gH1v
WomE8GaO75kxkCQxxrlvIC09JjXym1Qluqahf/sZQuCpNQGZRB2pZ8KalZso/OSQKQQWUlwrMXRn
2jvhJZq5HVWlEz3K48gLFBFKWXdKtw0UMHeDDPEB6qV5YyO9PtZtR1/MGdKH0M6elv8GOmlbpkjW
DWJj4p4Kdsy97ICKHfSjalRE59JYqnK5PcnmF2UBXmedTUxGyIVgjgSxMSLUPoWG9A2zQfeVSent
mEtPUWLM78qUv6v3VXoLeFV6y6f7utUPR8HhdsR8FknOOgP5pQtkEY+S2b3M05mag98bIjp26KxA
Acb3BvRZORJu3TjzxzKMK7o8gB2IUh6Qhscp+UVIi2rN1HxUQuJDGbUweA0IWYMRsJKPhouRSqTL
dVrwRvvqtUUXdK6m49Rivw/lftWz/fK4I17MCocIAjXdAq0nQn075Uw7Ja2uj2ACYbtMySGJzeEd
Ui7HU8oH+oH6HSmQ0htcm9cGP2TbDuJtFTMRt/WXAC4lnWY9HVMJxiF+jCyqyotZxU/oAWzXyLSC
kGwotbHT1X6SkWQKADz3YoEfIwNAvcykE23J8u5TAleseQOxVYWJ1pqHxDRitl6z86nL9Du7cao3
LDAs515dhSHMcRWWdeC46quWcBcWWVtMWrgd50CutyF8TYSjktjZcq3g0+yBb5aLFGLUVVo+HHqN
fWdkEre8fqM0UO7FOTgJogVdZbDM4zxoNTit0tklRV5Abg1pMCx2Nm05IChrb/p4/kaOieHWrdWd
tJFm+fpRr4yP5dh2ntmR+VSayUcksuLQlwSOVxXCVNiNp7ocglOnDwBAgmR0TXKnafVnDmhX+nWb
9cNCztujbLlIpnP7viydqfTCSpL3zDAMMpAq40xgccFoNKUX0oJ4Xr8mRFLtsAtFu3nBEE+licuC
WdjejhrlmtgBYFZhknYUadFtDXJ7GzYDSRyoq2/Xr/Vq6dxgz5Xav7+Q0DNAgmARiGF35Miy1w1s
rrQKv+eup10PGZaDWaUblrSkuszTPkms6k7OSWSWZQIUk7Llzta31wZH9ynSlPoWbjnRdxNB5pkj
uV2n9L4elN17RSMNcCht3DXGc1zQS8lmkO9NnE7+6MjWBgentivEQAvLUAb4nzD0NW1B8HZeqHUl
2Q/w462MhFMuYscJsY4Rzvp9HmjsxxPGXJmJiD+ViPpbqJGk3ZGU16sqbE2HtYnZJo/mOFq7SaWJ
3DPVBxvKbTK15Pet3YS3hSapH3Tni26Y+UMOjzqMA81P9TY6jiCvjutHdOJ/flTltcPVd6h/eGKs
HKhD3VX2oarmcV+0WAQ7tRtO8Bf6Uw/45ZQDJScbZnY8okQ2cP+SzxleEndwOnGYU1ZXEOA+4ra7
5FGCpzYYNCaJbQBmSBfpkZQQGdoy9GPCmJuvssPgsxX2VcQJIp286K42C5L1s1rk886uwUqZmdQx
pFN0vCdGp6Bo1IdN1CDkluCSdKF4b8koKfCX3XYOTlbTnAkEMtuSqTbbp5Lt56CV4xFM33hkx/vz
I7WfxmPhcBKzd+WGy297N3TVfGf3ypOkt/oRabW4+/H1rMUcXzrn9bP164J+kx13xJjoMzos9rud
k4nbGDvMUVG5jwsTIwR3tjvHskCeKwzdQ60Ojmk4ENU4yzMJBhmE3k28fDVevxoR1JMpKLZWR7dF
KoIn0L0yhYG08uPQDrNbSCEIs9JoEWYxhMOuhqpWkwJQRTSMZS5tzEUnoqCrwZo8KHk39ZC3F0dm
G1SOsu90I7+P+nEOdJ44U+0WTLh1rOvD+kkvfwdeYRxk0euKH+rL8n9UiB7PxKdaRPmDVIQuN3L7
scEWV1fxeMglZtbsKJOwdk6YopJhs35pBhxwXg99/LkebQjNtT5Eu5UiPi5w+ZYZYLEkeY0E1Th9
9fNgL5/aDgk3daqPXj/N9amry2/9QlzlzCz2LaGUe3Nx54yNTRxNXt80OtRv5jqqN8S1jrSErO1Q
glptIr/edGaloMUBqm5HWnjoEBhsmENVtzKR0XHWDFdW0s8W8MB3tUa8OJDL9pySCXaEcHDPkKIF
7GVhhi1AdiWtBJBXY2OcR2bhOfyD/qySu6aT5nZxiiSmMacs57msiQ3SrJDBlUKXUguxPNb9fEoJ
GjvOpP8BIxHoDxMmGctH6wGJNataoc10yqyPthQXPkGixsWWGuOiF6p2LMrhwVa6+SQZFkZbNnFb
fEbzyVoDKO25JEPcVD9Uef6xNhGfR52a0j4N2IJVOnLSKTppZdsc5W4otzqAmx0MOUJIu4CeV2eT
nEI6BGuXUgYFFcsFDhStRppV1/u+y0hR77F0VUaIqQPYXAcQH703DCO6FdaunMRRywlrC4jhuQ7V
UF4lPQ2vFgNnZUvIeT9L1T6i6+QGTovUdByqQ2IxD8U9Y/kRMMnNoCsOoavNz0NPztcGuQaAe2Pe
TnbYLHeKqPPLPH/Sl/dCQhD9piurwicRuL0JjZxcaVYWTFAi9B1h8tWa9Gd8HPqnQTd7UhpE9KGO
D0HFqyFsSzBUy+YfBykPGmlr5PbW4j1wCMMqIVa2WtKfU3h4c9mcIFUGs5Fd0YX3xk7XCk6KrbFJ
0umLE0cREZVtdBvSQHdiyThWxhi8Q5BxVlqwuoo0GC6kpek6LSB6IeZpZ/dkLtuzfAisGs66PY1b
KdULF8xUvRNWKejhBtolTfKDkveC5ubw7EhsxvQqAZ+7KCwQj7xTtJC5Y6IHxzLEjAR0Zz8l+HvS
niA0RQ/je5jvDJMWt0MRtcE9spuvcppYX42wABocEl08OOT6Lakmuj3YZxXy566eiFubIvlz1Tnl
t7bRSW+3oscsGPp9YOKUzAxtq6Lw4AUm+CLPJUxB/z5UZNCdksqQadQn5t4ItafZ1Kt7fdK1g6KR
wlUSKuLhaLVPfSxZnNTqu0lBDlvGFgpbnD0+681wk7aJ8N/YLb+e1hJAKltgGFT2y6+0F6RQmXbX
k8oUIdW6Ro3q85TKOxn2pB2XDEb6kwa5b8vfJTnVwT4AlKcgzhWQgSIudZJ8JhS139aDc1+26mcZ
P/gb6+BVPfB779ZhIQwnz9Q0ejIv5XIz4JTAQn62ZZVMg1/KrqZRcLIFCLPZuz1MehKdRlhcvslZ
P5xUlRhIRDSOMbU3QPD2gnbBVhvYy88YcPcRvdxdmpGcF5MeBMgxyneV8i6cPCJTZFj0LPrzvCT+
KJ503inJNxhosBW0cQNMMt7Lnf7NdgIwrcPSx68TxhiqitB7hPuRmecoVTDkOHi3ayuiUV+JLcrv
2Z9xQNBkiEsPrk3i2SYeL9GqHkYDsVcqT40ZgFlR8Rg5GbNjgzMQ6DbcrL3Z1g9KMD1llZB9pALa
UQ9gmo+igGI7AjnAqHb/5zNDfb2A5xGaXHA1E1Eda/jfW2ClMnc2d42cfRkUuMDKPkO1jXEGhruC
EYGhNaj4tfpjPxQVF4a5vfKec7xIK5gSZVn4mE+OsnH3jZmgj4Zbe4jMyPJkYJC3uSMeFB2TrBEq
ZNXjL4uufVZH1yqrrTfEKear2a1NIwjzNW52kxap/mIEqBQZfPfUKrbVpOjvSd+cte+xY+T3iUZs
lVXE6aWKpdu+fGLZmZ7Xg6qwjSZOXPHN0R5u6+57OhW4kFrjMk0K+Ul4QgNa9Y0wsoMzqjtryUsC
84P1Db+CVcbyLtM6opJmkM0gXVcHUagqn4hRk9/TZ2Y7gdX4q+hvI5vLiJKRiTRDl79PchJd6Pyh
jMi67zhBRrcdKmVfiUi95i3xO5r8gy2h1TYL6pG7e27F8XtIp15Zivs2T8+dNJTHSI2nDwR/73G9
WA/5mH6SDOk2bsPh/erJG4LvZF22b/RaFMV4ufWzZUwHlqUDtUTn/GrWYod6KBGFuFWaPdxrS1vK
WSuGxc1cuFkqb1yhu4Pkyro7Sa7IvVlyNYJIOzIRl7LYOKR+DqkfRcN+tr009WEm5amPl5dSkWg2
Pt1GArujFkuPr1m+PaO99s3kYFl+yGrP8oPkIFk+Fdl+nB4S2+eGPu0ym1WFX9h+RZyzTJfW72Wf
9SHvMMpqIaz6TuvjFZJa33K8PvMdx5PWUlUvCrxhWArfU7/WEHmUM7uq6aKWptrOBWIlQrdjkAv4
bT/UgrzQSXYgoXYPUZjm57mtduXg1WsVpUfBy675WabbrkcTWursVmk/baLYIFrW1ttvwreIjHvj
LW+8uhugzIRYYXJLoPOt6C+oWKUWCikUDtDJ+qLLFw3MobyUVV8Qxzj1JZAXWQzIsFC5oIxJ16qG
Tdu6ObCyhtzzS9VcakQw2RFRW3TpmsvQXAR6mOgyNYswRoKJHl0i/dz35wSxJ57f/iz4OFsqAyTJ
YoQIKHGCOSaqnyVXQHtOSAGpZFikgJTIjz/UgCxTTOYbqyBwZD6XHRACKqSkL4LANl+qz30EgVKw
qAG7EYKXV1mE3nqFxYXXl2M/q3178s3Jn42lxugwVYwkD+p0kNdy6qNlHCyO9dGoj5WNOxYl6DFF
jbdW0p8oBhcZ+oKz1J2G8NyFZ7NaqgnPEAGr+VysZdtneEPmssxYasovqn0e0OXkly6/NPmlRpST
X8rxUuSXdNzHJMGMl3i8ZDnpEpcILR/BksPFHi5SdnFYHQML5s0Q6+eW5ci5zMb3tnZWIhwb56Y/
h/py7Eih5+NsKcXiYZ816zSKk8EzLU64sxCNDn8rIZFBUughEUMigyS8GD1kGBxQQv4QQ45sv8hO
+1sMOf+thPxVDPlvJWQ7elr2UwyJEjKHR7UqIVM6q/W/lZA/xJAoIRWi8KqfYkjzP4khm/mIZxkl
JCWRSKItekiUkKijklUPiTSqDn8TQ86opuyzsVY8g3i7KPaZ6nnahSd/bXnWecohLOWreVyNcHP+
+T22Uop+W8zwFrPoLDr0GRG8vgTPgTnPO5hw1bbOo5QoIUu9L3In2kRTZZ2IcEmuqK/rfZtGFdee
iYRFFdNyv4S8A7/Sb5CCawREVgQZafTyyE+bYD1N2U3hICSAdBK6dEgNzrgyc1vDdG5ERB5WV4YN
dheuyKFDvjWuZ/1kSROCCjIuLw4d9yoNEMLN4eDKElAgeSjLnZlL0YfZciAS4gV9Y13HRO3VjYJU
gYVfRig4Bh57+f4vzVYEik2ddC1BJ8PuRwnmMuauCPczW5THkP1Dsw+mvdTsW6z0Ak3zUlbqOmvR
RB5hmQv2AW6gu4wKLcmlbUUFMAGIBizo1Xhx4RW9B1uMEorXMAFQPHWtxPGm3suwEipe4Xg2N5u1
Gsczei9kM+14oKxS1ctVj73uop/f2wV+Fw/AARWWXhR5rOmSyMN+nUVebboz136ICLMbd0uh5VfW
qkOXHUAo7zMsx8wD5H2Jt3etgPmwDQ1xqZx4wnYp9gwUmduGRBeMndNyBLRNEetKlc4eNjXsqSFx
O4qmJemzlVsl7nuQAaTPaWySVFdxXJEC7fLG1OtTb2q8Ya2uoUPiNY03iqV64bXrEe+GYnhJ482G
lwtvMrxULB/Ef1coMHcQ3OZp9VJK7YnEm2sPnAcFqHiwXaqzCVtzheKOTON7tyxdrXe1aCn4WbW1
pxJlH1HVPuj3UrlU8pGE2M5BCLdUQxZxtyNQG2JDW++UYcfYnZrNpSCOU0GzTwD/Efsr9kSmUUOw
n9bqGgiSLuiNqXEd3SUNRNLdyFgKL00YMr31osKLQy/hZFmr7r2i8AAn9Gs1hYf/cGRtrnii9xzF
mwpPUryZ00D19N4jN9ReS6gMTTdW4VHOWhIZ3fwTnCFrFSbyO7cyScJzkZ1fk9AdWSHkbtK59JUq
aJfmPjb3KWdJv1S8FkYgy95xlBjHIwFjOyyIHl5qGna6vFRGvLi5ayBOrkW+V9zsY20vjXuSJjJn
3ycu1SYMr5eqR1dSybx0HdVVHddSXdlxJ04Sxx04TzglGq/n3OBsIWONy4MHJJ/0Ia6UZePphteI
n1UJjwK1NBpexunDiSOWitaS2FbVnjN5KpnitSczDUw8UXsD50iCxdzrbQI4XK60NsY62zV7jGZu
UUJiJPVkKTly4WNSUr9HbhFWe4d9N6dJshQxK8i/KaldilbBG1fsVxJCBO0Y4XSLi5TGFuKFsiIR
+SQ1AhcfSNijBWTkXEUhOevyRFiCuTO7Oj2vX44Zj//4CCnp1G7wu7yb1bLf2i0remMMP9RtHVwG
lfzIjFTZR30xoXdmzCjBkPRtJFmIS+yiOUy81EKzIIxm4l3S6Kd5CqPrmmplRH1Id2NXwGI6tmFE
c7nt7I1hSp/sVO1veycp7rVsobnPb43WXwNkbMVa4NkM9pjssEr8/YLtNEGYJZJFjrcaxQDkFW6x
WjB6pmE+xMtn65dUWJdQpqhUP0bRaRiOpX6086WIr43Vw7BEAx+s7mBmS1mOX/R+qPoMYlIYfcZS
FsnD0cFigl8dKvPgaqzEYtLml7LnozkfZ/tI+3nMTlSfnYb+JGtLOeG5rs9WeC7rpXrnnNfn1lkq
Ky7xdEmKSwtJuXLD6RKMF8lcKs2u8Vohba3hGqRXO20iws0tCfbYpIKEpbmzg3UnVacgPIXRUpl+
7IfjOByt/OjkbLkOPZ5k+KTxTssOdndgf2g6xGUsVcI+qZeij2MbS5n8etFBmpYqzYMSH3PzkDOh
WGvKToRuD/yC9nHsTwqLm57W21IV3uGa1u5Zn89yfUyA9ZzzApDPmYqmCxUXF2nJqX1jl/AfBBY2
HDPISdyxmVi9wmIrohiDKiN9nh4XKsRBSlmk5PpNFIzSbigr7X5qpRJzK3QFlkAfTHTTsx3PtwFI
znclESJaSLB5platR+ewA0EJl3OEtL+fcJbe9KF6LAyrfU//snvfSly6tLa7mnPBFStGUIyV1C+t
ufxo15mb9Ppz18QfStMJ38NmbMgeWXpFQUfbJH4u82H4WqBXFCbkjgmL1AJnoLcb1srXNGsPhs5F
rRvV+rYCwredh0bCx1Pnm1iail1q6M173qYm6+7xQ2l1DwRIMF5T6RHT+sTnGNUmcDatu85GUW3j
Yja+2EF5jbQPoDOcJdGzP9ZZeKfao+VZKnvCvtCMW5FL465R4o9p0VgXPJRIrxscvpWE3sIqTwJ6
A+aGUf7QROoR9LdJPmAOlEmUGPuqyPysSriFQqHdCHlQTn0kT7frIakJKqzodO1tPSDQIgU92DfF
KRJCvm9r5SPPz3gUQ87AMzbQ0rfKGfXE/WQKGWpECzbWtPWNwqULOV2zSGn7/KiNgCzCPm7um++D
AP5rgwG6XQ+SCIOjtk3Get72gT6faJDpHyvzxApYfyy7oDoKY7IRdobxZ0Y6H+Uqz65dNN2A5Ky4
pI7yXqUlQgo8FAl5aO5sWo53YUAHLUhrgCRR0Edb7pIqmU/qWBbXPDBLHBxYGSu9NB/pXz0rklY8
TaU4EtoTgmk2Lo6Nq+LPN4P/sEOm9bIwXGXwcSr2wd+vgJ01SGZutMQmhEK9izt0MsGMsdwG4PlY
yMrTPMP1qqTEwGgkyfcJi8cMDPKecAsJf4TjxXYUAiy7o5QcVSYh6AONlNP/HrrlU0zSTO1xvnta
EN9npWJ9VlJMwaVEinU39s4d45DnsbIvofHgZB8C8cHKPiThx2ituvuomQCrl2pHorO9vHxMy0c5
+SSST5ryOEyfurWa6RN3s4yL5NiWV2som/vWcG7//LwBOX+11meZj+QTzzNARKjbvz9xY01criGw
XQ6ydNOY0eAKeTa9wVDGTzbsVjKx4SungwJjdMoANFj0QJXh2Ce3TWXD42mIEFf0cg9JGSpZp8AL
EkDcozj6qtlteFsloboNEZndtL1FimMB47mRYSgahnU2VW36ZIyaCXVH3VQ1z0dkoRUnPLJ7F1rS
Zwd0DCsOdq6JmneEqxrPAS7Z7WzCNpUIT0qV9qqbHbcprWJdWTaabwS58q7Jg/u5S7SPvSr8XCrk
J8X+assWmGJ7FmRcc+jKWpzzzLTIVlfzQ6KQ1yXS+AE9cfTghHddnGfssMjxVtNka05NceP0iKEL
Ala3g9mDqTDM8SLHU35myr7V1fyZaM/pfZvHtWek3BqZF5W+bkvhrcL7cANlEV2YjkUbvOxJ66v5
qdTLz0MHcZK2fscqL6LT1ret1yze4l00VNteQq+6TbKCeDd48H0lPpvxWGJeoJE2oepGSLuuQdaD
qajJJh3RSL51qrw8U8A4YB7Da8NcgvTJpb34y66QH95Xo9P0W92cal8E0gd9GL9HMxBMQu37C4qI
kog9L3XMcVv1CDP+/ABe0w8YibDW4yFwsnKve7EtDcmZbBUwD1stDvAmhMaxs2qMg10bAOLAclAY
NPOTimVpzZXLtsZd3LNHhohU70Y13A2EaaMxsfd2/ynv8DlmqE10ltlj+AQXM4eLKap3/Zz7f37k
r9p3PGguSRbLMxRX1kuVW4Qic1Bw/m9ZpCJVM4EIxXmw6W3ZYIutfUOtIC5Sj7F6/Xf/67cgy/Zf
/83nT2UlmjiMuhef/uv6Zeie6/9e/s6//8zvf+Nf3nN5/ZI/t3/8Q5d79/3LP/DbD+Uf/vnAdl+6
L799si+6uBN3/TNwyOe2z7r1AZDFufzJ/+s3/9/z+lPei+r5n389Qb/ulp8Wwor96+e3lrS2xUj0
X7/++J/fW37Bf/51aJ6zL8W3l3/h+Uvb/fMvyfzHsmqSaXkwgeVquKAMxuf1W4r8D9bXtEPoEDF2
0RbhcVE2XfTPvwzjHxrQTDRaJgFJDCD4W23Zr99S/sEfVWAyLeMNXbOMv/5+aLc/ek8/Xi2eiZ+f
/5pK+sIzhb3NMtFzIdLn3yD09WU0hJMHnGZtV5HcLBX3IZrnKZozpJwpV79KM06lA+BhjusCo1GN
exZV2lV2nOcwz5jsKsZxtLCJhRIqmdAcWozppQaJLh9BN71hzXsBo1oerIUpTyXLgt/cUV/CqOws
l4tUTbluTelNns8NgfTZUW5t4zTI+dLdSQWWgel2jDKyCIi2RlizlRwnu52Cuvo0dHcBTVMsKfrn
9ffiKqhuLVkud5JCQzU0b8OKRnzJ/w0C7Iwk1eE6sRZPpkjfOaRWbNgxIVCvmStMxskyNQxgOT6y
kXFYb/p20haHCrCVo2XyVpviisZD/L1VGenG6CQ2WjJKmNNHpebxMd+DDrcl8PTZVKX00Jhj7yO1
0Da1eSG2Kzkodhae4ihgwK80H8O6wO/VySWOaVz6RiM5/iyjPW879bOTCuTJkXbHqkU7hPyQvLbK
a416PkW86NT0WVoxmmcMEeEmm2t7J4oUu4Ml0OTa5F4alXFqZgPUJJ1RtQG1FcTIuKTQxoUZ6Vvi
7Vhp+gzrrQ8IUz7L00KcdwwyGomgqmnw8WRFb2zJX1yh1xcdfoaJkMzQFpTDYob45RbRTBFE25QX
XRlaFsODM276ugx2NVduFrUc1MVZ0pUy8hWzQs7e34yFFoCbhVlvR2biB4E8bYq0eZSj0Dh1/Cr5
XEeHUZ5vYtwnJL9D+LGsAFTkm9Gqv1+nfz58Ezy4RfPTYkj2+8Ov7ShKwSbX21jR2kMJ7/pqGUl8
NdWCbBUDexfxOyJJu40Y7tqWHmVkpxW9TfNa5pW2wYm6yVLV3Ki9BMe9zDpcc8Vb9+H/9CjZ4oEf
smT6xPKLAfCgtuTElQgqpnq+leriEqY1qwpzRGwj1PgwyV/mWFPhEWzjeupxkoLICyqTpT3Bq5At
cO6F3XvdGq8YiXICvvTO/+Wq+n+6VNkAhE0uVwQCAP0zXjxGS07YAkqMGm0RActs+y9GnwfuOsPt
LFK+CEeEZcxbUirJP0ulOqNtcSZHLt2vT6VIWUfauArjJGPcWN+pWrcxC8aW//+PVFeWiyrLCh1/
/MvWCcivtsjicltUcuczJJdp6uv2hvfj2S5wAiLdfDIjewQcfR9V+VHQF5/NodlMQaQfBuy2eltm
7ErrGMtgne8GE9n2kGTlGyOKtYvzvyMKTk/b1BVC53heFdida27rL+8uNu8i0aaAq3sbfhvbPn8o
SKNo0IsVGU/h9Ni1ebHTVTYzSTcwNgloeExCx7O6XKfKmmluU0YbLbWJo8N8lRdIthrZ2KRz9jHs
neyNm8AK1H/xiEH+sGjj7bSEKy2n8i+P2EL9rDkK6Rq2bn1fcw3w2hsKmI9s3JVhv+hSHwcdVF+n
VFzj2vR7KcA4hNgNIWQOboxPZYtSC2ulbT4rM3YV9CLcyzLW3xut6290td6uZ/ioLhf5wem3Uetg
L+vwvLRWre97grGuJJ/TXbbD99DLYflorWeYpb1pKzVgH02i7ppwl0f5bZb2wmXM9EM/7qQj+264
aQY+PfJ9j4r93Qit/l0bFdnGAB16ilR4jtl2kgimeOPk/F3rsb7iBlIPsI6KsyxIXlxPgX6ms1YP
xVYXRe1lNERPdqy3jKe40csjL+rMWdA7+iZGoeHn2FGr1LRp62Fwl40efLQyOnvdbRtJvDEmeiHJ
//HgLIU9L0sfXUcL//uLq0kNjQ6dnWNZMF/nHpwddBqwm1YBQ6h07iAbw1mVVdcWFmE49HGPqpl2
F5GSkvDnJ+oFnHd5LEzFdZu1NaYw5VVsFKpWPQxCMnecXrI2QLjim1lNxUESzof1s66XkbNPCZ09
Ia6dqkRbyZA/IAZniLecILmRfR9FEmBmznBk6lm8n+Xa2ciiqVwnIFExtMdDGDd0+smlc8da8vWi
it54y/CueP2ikwTPHZQ2Bm8eejG/P69G6CARJkx8i+4UiUJDv8nOyD7S5YMaad02NhDYxbNpc46r
MAzgTeM5yXZmn2+m5U2gdfNjFobdPir7ZqONhN7Vcl+5Q1Cqu2bammSfHDPRnIq+p0UZpqdWJqt2
rPJDZcQbu3LU01AO5qFy6gqvPOsukGuVG1epgKsSdgfk8/wzcfxgEFTPHVF/ChG0rhmYY4b9W5uK
fW1+aZsg5s0miGWewq+qILtTCYEaO8M7Z57tG72bFZcU2i+IP58GEFq+ajMrFFF/1uuCcWpJ3mWc
dvGVrCR71wZYkLNxHPDeJKor1WIbW511AQfP4Io3AwyI6lPpFJ+SoYz2tZ2naPPi+xpVzTbLjX6D
xT+wZJLEq9E4CamPkXZvhxQnnZTaG0Cvl5ALrxtKXcVUB+uZMmp0A8v0fl2gjiKMl1iqG4tLNXr+
+GMkWh1TnfIReA8B9xPshpAM7x9PEIFKXmMP5YVEN1+VCsgwsn6WW5yYA5bfjanm5RVOFTAzLAVS
Jd3oQ86UCi+XIUUsA3Mgy7YwcN/XT/wO0WHGtuXIU1htgzR6yLviMVdGYId6mnvrS2ybpcRKF4Wo
zT0sKouv60s1juYFJDBkZlaHgj4JDS98PkbxVdel6X9YOrPlOpEsin4REcwkr8CdNcu2ZL9kqCwL
SOZ5+PpeoH7p6O6qckn3QuYZ9l6btl3qaC/wHcVlx7/X9boIF8OPTprDTc4omp2JLDC+8yKViET4
qLE6YhSXzQ/EVPoY1H4/HvuKqZgGzjqq1qyNROkHyJ6RBMWQ5D2H3FFh8McnyQrweRq3FAa+VdUs
rzr0zSjvi18pWjt87DhRyLY9TLTvgC0863VY5zsAQZdulsuRX3bAyxlAbPUO/gizf+lH/wC6zT1n
fJKx0x7xCacPMp7qY9Yxbdlp+jFDhbBSBFo2HRnE9dwQD8musS7IlTY2oZFlpXTlM18GS8Z5rmhI
6i5+n75A02PN4M04TVvzMuoqSAhVjgat0o8e0BS7wQlAZ5+EUjgJt9VSn4pW2SSvsXJI5LY0av56
o20Rh6TBGCYNvXOMv3sVqcbiwNlmRXU3qAhSbx9Mx6aoQI9oNT/MKv4zOtcL9odcyrZ6dXUBfQzQ
+VpTzW8v95Jt6c7OqRPT/Ro7YHlNJDZpjq0BaqCDkoQXyl375Cgqq0BfRQsJoxcHY+GcJrG8mc2o
XzIsc20+e5dC+p/jWCyBWw2MrRLW41lCj0YwyXgc3HfI/z+rmm281YkXQ7EdyPA5pcadgnR82j/9
2i6IsMMPtDossjurla+iqT6ydYRwA3Ci9rw28issEX4NwUK0xJB4k3OOVw8pUR1bwWDxwpetFpll
8cOqjV+Ggs6wP3/1Wv7wJzjZ6NHzoKwK3vCSqRnaYlwTdrB2aXOdRHVzDaN+nONDoYY3gtC/6B3u
lMEsLZ594BHi0FUciUI6LPPrmCq0S9zr96czu+Ox9jHFVQsHX2abv8w5SR5zVkOqIMgifdhf06Pl
5HHotBmgEiZnAQkeUwiGZr2RYpCiopxTdUnN1T7ExE+h+Ij24hdwF0BfvcmDIalwRSzVKwHIBwx6
FqFq4iHWSC3Nu4K4i0GowJQ8ywnM5BNbAhh4xX/7x7+fZKt0j2PVGC9eLfEeOvJpKFjXzhLUMfDq
ip9B5jIwXTXdj4wZyXDZageVk1+7PUSuLyEXdTUqv+1lZlRVPHR1GqUuDzBq+iPhGlNVOOf9SWu3
ftaYvk/nhvfeZwRwUJ36szu9FFdrv/VGXVw8DPpiB7Of+ifSxe1L0wY2/prQ6nDUbDeuB0tJmeZy
cehvI8/l8qaJHC4sdESUWaT9kcOBo7O9pHlSYgZZhjCzcbA7K0RJuptHn0swzAVQl1UDl7K/Iqny
l3ML9zpsUhNHLP3+/iI5VnJOLDIrBjs5ee28aYw1Ni4YwBfnlk5GGpEDmR7aDDTA/o/RfNjAjYHE
dQbAEBGjlehQDirOlSG3L/BYvxaEEpsfEBvdbb9/9xsT3hZAGwdfx8Jg0V7n8poKJh4e6mat74M8
AQrc8dvJWYHgEU4VIRt99Vs0Kt9fwzC/+BvQHioDSgse85CO6rDLRMlILF6L5a8iZU5Wi/qVOuuP
rKPyczKbZXzvM3LvDPuGHgnBooaSSiG1nAu60lTQWWVjcZMQFQ86U1J2NU/tmo+XVYCBQpP/qNJf
Zjz59+M84HUB+fjsvdsm27u98DTGSQ+MGEd73aXVUdONyGs17nZZySsVa4fMQptBSDZ8f3k/P3Wp
/REnuU7R5KrAVytL0Lm0CRJkSONb/t9URxTj8tqYCFHdZJUHy8LcuZ+1sY3Ebu1JdOPHk2cHp3Wb
y/kIK3QKnXykAdq/KuLQyOMzqmPWlBJbUBMJgzMxHkv7XPgc7ND8O6wvoIPsroBIsb1CXrHZ7meB
5AUnQmrwm7qzHc21JsNuXb3fU8aWG2uy1sfqzfH4kieyeHO9je+VnqSRJiSeFoRK5oemdOfVbfMv
qyjCJUmDrNTHQ7kNBvYOfX8iHF7gtkVMySdEMeN3eD51PGhxGarKogt1RxXiXnYCbgp8kMSrhWXa
/iUirTwORKmgwErHiwJzkBf0RqtYH5cUE/n+p+9DgGrBKEFUbpBVktKwxgipT8YpEwK3yIA4SdcW
D6lSWh+8Vf9ded6IlTA7W+tsBsUwE6WSdTrPLVOF2me9ueTVweZ0PjniMqVKEX3Oeb3fk3UOGGyU
8jWfnUtTduad7XSHRKjpUmeKjCIm7nmHz7UsMFWQ6fdHn9DLmln2NgBYO6Ku5k1ySzKlTWaRSb8+
O4R5HnFu+OGY55HWVHBq6ioqVmc9+HbVh6bAAiSH9jKx3jlmZSqCwSyzR8cIp/jVAzp44dNvOO7c
X/uVrRkfpj/5IcPd48p0gQu1KaOpkUU4kEtEhGhJ9stWa+yvb4ZN+2Cny9lU8xy5ifHy3YVa3YTq
a80xGPnJg1ObIGmg1xoqTk9WAalKK7fq2eUtH0tHP2oeUmO6leZSaVP7mBfIZNc4tJhksQvQab/x
jlfYab+vS7b0zlHEM0Gllq/df5/bzZp8Vb4Ft57onaBkzRn6y5Id9oNY92158oFmth2nJQ2FddnO
1L33dxL/y0o2El4OZkGp8fA9YvXVfJBgVkM21yPqlPS5Zy1RMjLYizHXEG++xni49Ieb4+Q0DVZ5
N1c428YUXqQc6Zbl9LTfwdaWi5gXVhbul5MDP8rEp3haO+9i4a4/Qqdy7bYlfexJ5sDv9h9xzLM7
2quAVKHlcRu4km1xM/ExANvtMHyhO0Rnc9zf/U5J/+growpnwyY4Iut/TMszWBfxINwpmDNc1NtB
sk8P9se9avE9DWt8oGdlkjQld5NHpEdCGUXSRvtQrum93K6MfogfCSrx7vWfe2HjVGl2lWb1qfur
zgAyffKYN16cAd7kyAqehx4FVlyYFRHjCLeGDgF1vf5CUN9c1iINEmtEhKtFmbLzY8nzEPa2s9zX
Is3guZX1cf8CGiA5zehtibgZgkJjA0u7JGYbqj7vj+DUNtxWC5luUsfQVjYMqhk+9+DSsEq5SRIw
h+YlcHLic/lSLlOXEKNlWQR8WGdysqp7o0n+1qswdMidJGmPTDUCb87RNa3OI1PYH8vY3uy4kT9n
md4bi/3DnuUfLfZIzmR6QmxrlYykvoz2S0vS5tnshooiUm8jRnRSt+p7r2gfewcHhRbzlU0M6gN7
8hG7iN479BMpg8ggGirWoS7jR0f8aJqSDIpankx3YZZKpA9pMYil2MeEi7uedWvsMY/SmmFQG0Jp
eqGht/BRCgJVEePQ/aDdWROBllSg0Vg9BItoB9vU2By1SzBErQM+S+lzFVrG76F3GfSDUohifzBu
WgloTtUWKA4zDvCX1FHcFkFG5xju/0huEH+Vuetrjg+QtKj0okvNCoQ+v8193EW2MN+rlaibybIh
tsSBbwJR60Z4ofr4z6EzWhgu8KK9lh1GYCMlpUx3/nMayspGLi7GLEzN5liiIGz0wHWx+m0mnYTc
sutYD3FAeAcKOs86Ue3loSPaq+g0tifqzkQsA0u2XEgCMvmHtZQAJXRYuUKaR5sYp42kH9uciH7N
vAKbStFNyUGv4j+mo3/Z89iBpSVzNaucI++Ej5mZXWNrbPez5XADyvRslqD+CtjPxBS4N5fnK1yQ
x7ltUR/6GJemHd8VgFTvltxlfEebXhsyC8lEYClCSv2BwME1NFQ49dkLg4svVVWbFLpDpMXo96C5
aVTTTIV+LMAVu5IVjfEhxCbcHKis7FG7rrX/O1FYMXJyq8K2RexvtTx1bYrNwrLYalOwWtNwc0vC
dkzCgwca9VKUfWCr7nemT9E8l1ooZra+lp/+dkf9Fw4zok1hc1C0MPO/9CUSdzhYgU6QNMmWmc9F
Sc/fw7hrV7Bu7Zq8NWhqdSJ4zitKpjif/mO5bbfwcVcNpJRn84yOGD/OFikA218uibA7Y0sl+csz
ogL74pPVpnM4VyzIjewmqdBbVT66OYjBXk//JY0WVFPuh0NW98GspwqeBY6hJme8gWo2NwnkLIzl
D5EkOYXuTNZGMoWWq+JIOPy9J37gaOzFrcRKkI+MIEV9mmNVXpgY0szHbxO/y6JYAFS2TluLRdDp
aTTsl9UJHXtY7tu0vqbTl1y6EyTG5xF7cLHhT3sT1p8ls1tyH0MEMgxNv2P8+er65ctCmhV8JAK8
1i9v3g7tQc5B4Tqvni+vTglqcxB8MU02XBQSocxLPvtGd88OQyLTAPvPywLet6LPaHX/v8mxfzbY
X0NvFG+1oZ30WB2c/Lfj4HDzS0KkcvkrtgamVkJeZLEWYU4kOLXST7fnGO5RW+jCfPK5lGShnikw
79Mq/g8n/HQCYHltCLrt9RpZrgEfCgvGHJFTdFxF0iGKKgGYDIIfqnR+zQasLAr80aNtmrP8USb1
F1f3Y1agM2F+5HILd2Vgeuk/e9jcXZigWnIKsqR6TtZEBpWOwB1vADXuSCQVWPe31ux+YU49tg6/
Y5XbMioKEMFTnwMYjJkbp+T11A7FfWk2H6ZTuQem2m7EtfFaELUeZi2ASpsalcOcqiyxxa+RRDxZ
e1GmAeJyeXKUFCfRJHdwmL9sX2XBqozXViHSbdwLeJfxvlrE50BQRyjJQT6JsfyKMxOmuZWNETbl
NuzNgaBR4DlBIlFSpLr2yrYNJ8fa3mJbLmFfdy5e2vZhsswLhAkX9hDVTO3VzsEpjQmf7C1fCy/q
7S4PtOzdasgZdiC3ky+AmFlRJpBg+LbMEOLsAXTzartn8N9hORtIamwmi1/tdpSRnc014FahT3Lh
A982I1maV0oUQ0GTdJAW5sEy761inR1SKeprMV0Vk4hA9hhFLSANsgPTZ1vzoYeKmBW5ccCoWgfJ
iIdJKouitOYLXOt3dyD5jvL9yzRfTeCrHJBk4OgKMHj7p5rMq5+6NamizUUH6Ux97gNFXKrl2Nvz
qcym8WjFBDGSAf6YmR4iWs7ZwRPv6ZjoLFvTA1llod8al86ynqg30Dq2IM8pJK++l+SRt1j3zJkP
llnqFCULiM8h66I6Z8ddNU9i4MTvCwHhFmVSaM5c+G3vhXbHFMCzyi977B9LcexrZjWyU2UIUZNg
S2lGaTFo55xcFc7o6TX39CzwxbLhit6Lzhov9ODV3VjNyNnoovhoao63vo1poJqU28s5ofjhGPRX
JJBSR4E5/qfgJQWxh+kIpRu5Wi/MsR9qq4efl2U88bTcmWse7RiQXpq27ybvahab1dXroQXonnvW
6meAICvxLuUX5kx04fXHouofbZ9+Kb9wIpWAIDA1DHXoMUCkmLqBfMzgKsqd+tDa/5hsps8VfJ4Q
oIPnMitLz9jNr4D6mfWxLrI0komU+1GAYgunynzRUzI9RP+FuuBPP/mEkBjgt8nQCkt7BaDgu5y+
El/YNDTLdS5/+qlUN5k86j6GIObEK3jZBGRs/mftSdl1eozKJFWThQlEpTSGGRuEAQEFoXfouJLj
w4RYinMra7JgQQUQzAYsU92Znrkr40jZzq/Oca1gdEcKqcK5NsI/UAxzutjsy5cYUJXQcQF5/NSO
YIoOlcBF45yJ5d+0vmt6Iy6ODgpRkrEEcMaZHI13lNK9R3tGmBfSa4YDE0KBY5ajM6pv3uKOd0WN
p4kxxr1mU9a4pWkHitAjl/OPlQeRMHHDAdqveN8kGStlHy2Qr8M1trODtCGul/p68Ny85gOD6qq1
RFpMNafo0gNcx2Q5W+7zaD+647ktx/9I8vsXm/bzUgIoaCrxNqy0EJM9flTuDcxFH1bpgINqKqyz
uRygqpvR3DJxErUAn+67LLd0UihEkD1WlUUegzYZob7kCSJionlcaubQfKkMufJKMIjQNCMjpUOk
2FecPHIeE25/9scJR5XUfSySMDSdDa2SImrNSkEd1rj6tU7az2FM1yOxq08FIJgbUWvPXkKE6dTm
P7NJe8nqDRrW2F8D2qRAZvEtK4mjQ/D8Qdn0KJWZH2bRvNkIYSH89Vimxupf6yFpF5WuH6YJEYe9
AG+YKF40oHFqJPbAV5N7yRPPjKZW/1CDXE/a5usk28h08I1w2Kk9ZjRrPqDgSAP4r+zBmwHtiPQ4
O/TWR1wTh4QtPAXhQuZ0QskZZL3okFQTqWdNf9fGfLXhUqyEiIdWzBCgQz6H6NGLvLj7NSK3jpNX
NZNrQAEWiBQm8cK0jj+pCtBL24FVEyLqVCMs3MbSA5p0I4TXFWVsE5aMklUWuBAHt3icc1VEOS9C
gaI1SdJL3cRhkyTxs+s/sZP5aeCpu1YpRXENWNQz1xbQf0b13HTMRnWia1TjtidDTBjnxpYI8tpx
rlWS2kG3/U+24NpDIprn/S+y/fRfe3VndQ3YNk8vL16erE/739lWUG1AaRHaaa5z2FDYPHXbfwBU
XQK/stuzGn2LRI/VfiIDIT42RneYySO9mLDpfpQTlGISzac0pVSENscoGDfadx+r5xxxvnePbPLY
ADNphRquHM5TWI0rfpls04lIKc8d88IQdNNhWgGB4b5KVUym2lK/J17pHzmqBprAuDkoiG/cv/oS
KMKV965+WLBXFzWgysHxgq7EoCWsmkdiLkFuZO9tPx8KqpInf5yK0MiX6bhjbEoL986++GaJfDL1
myc5kpZ5bS/AJ4m1zmD+ZZqeRlkHJJkzR8xcSxkpH5iAbJAiKBoP49aMZqtPPjj/17faqfhIyTc5
UeJmtDDreJoaa8JTR0VssY7J+BBzvDchH2LC1pfoGPZ9faC5hDGsBZaAvv3JxbRrz7b2v5jhTGWQ
Z49+jYJJFLj5APv8HhW/NaM5urQP2ignYOWTM30Auy2q+ZaNs3OEfDCfRDwdRsPlpu4+4zY1qZ08
VP9zTAWfAIDqYb+W6H2DUo7p3dlMyfBwp4TB8yj/rabFjUHoxSHuKcSrgePRzozyLtFKpKXkdF87
lx/fLvQEX+DSPJmtFgc6CWHBsry00CpOsY8KL+/7nxRv6Qhk3JpME9mNegRxkP4S8xsNARswO11Z
ZKn7sqo+25ym38/bd00M07PV82zvY6Wa3j6L419Z6rb39mJakZ6a13g1f9ZZ7z/UTdKcXF/965ds
jrRc0k95g3dd5zfMDf/fTmFrgo6XxEQk22xoEunHhzIZSAxkDr+4scHgNSHXYdPc7VOfMkUw4Uk0
2baNdQ2RXBEpTX+oOov20klBwNosALeJtlGQ9oxTynjsMrCL9A6h3RgFNPp45qeY6u/HNk7oHSab
3OdJU0ck3+jsh3c1+O2PPvMe9kCOlUucYjSlnsY2eq6WwopyP+5OZOgw8SWI42zKL5/ROvibUMTs
uWV8SNp4uR8bwVNAIPlxdPv+mKDiu8tN+v94Wu4oyZNrHUMS2B5mFnPzU2b272lm/JCu6HB+LOs5
tcUXo29shzPc4W1RV1usFXI0A41ZqiMVEvfkNgIVCL3pYylv0Ol9omqyLi2VOWISVuKqJ5UxzbjR
pe/hymBKnQ9DElUdVsQpeRWZB/7HSobIAObC+JAxxv5bUzcHjWArOC0AT6vaVQc4YfjF6o6XEL0f
8KSBT28Fv8+/x1Fq5W/IaAXTfGHqwDSDaPqmIoJ9vPsWKlaMXsGU+EFjSwExgT1ljbdNErZ+bdmU
9unwQhHpn/tto+/zeVxhZgX1hAc2m5UdWk5nAtebiA4jUDmAC2ccBAduOJQtMHDy0EJVZNTzA9NL
jSR17giIfHlOZQOnKUgX9ryW3m63N/t1xAUoJ2padkWClcy8f5gDnhJPH+9yB8eM55Y2M7/tER+4
hjatlb3BpOPMP7YS5hRK+qPQ+7eurGq2CcQs94n+bLNrhlRnLqFdN089KsSb3toPds+qZZ38S+9r
xMRVFvuCMS3bYMzcl20saiatuiQZw+4B8M4p7ayvthfi5M7Dck57fpFEqmPd1skdctXfZMF5D4a/
MA97T1fTfFxMqYJucKZvcRVzqCaoekBJxTbDlnHqgJStsZcsdgotAkLJCFyu0pyCDPf8LJcKb6fG
Jaro+5+c1B0fdtao4vT1M3VUdrDP/tjo1gFQJ2KvcsRS0n72SnOG5MCM1/uTsKq9VWaVXCvh3bUN
YqgM1U8/uTbHeXl1Nn2l11mKyiFCgAgBbpnUrU8vmhDFjdaex8MXj3JDoqikIA+rPiinGA6jBTh/
6dxXc2JYKhoCtVyXEHRXA4Pafu4PzTCXVdjGzU9m92/xWPzyp9GLvt+E1hcnwvOaQ9vGVlgn9dUe
vIckbVF5NQ9l8gouEEBLLt/s1qmvw3aGaDEx6xaC2/PMECBsLPvNEnEVOBrMaqPs62NvDdEiwH0z
Vv3/TNwHtxSm9QYMKrhsXdumMLHZXlaiEFHv/Gey1775bnzWZdFdcpaTeWb7tG703DTfzskZc5CQ
hXfvLF1K2ov8jzBTnr5N2FBmiB/MgZxbC+xe4pofBrXvg2ekA+k3yfD9JTE0NU7WNMI9YhVSbttK
e1U/jH4s792y/bS69JyK/PdUsfq2faLc0qG5WIuzHouZFIg2F17U2Wb8BGf2UxjXXaqwrDkiAoQ+
d9AngxYwEjSR3ia8V/unjEaeV2E+ozNZhMV8MsUoXBdaEE8MB+K2no95zzW5pAPZqduvEtuiOsZU
MLGe0ZNhrTiYTWOG2aLcc8MwGGpL/57zrj0Ten5YmrI9lAPS4yTVLsJimT8uNrE0nQaSQHxUpfu8
PwXot5ybIqrRrJwfE/V8Y5MLLrPiv3icskPWXytngKknm78F9DvAX+Uadbi+ghmBn27pP3q+IT7N
sUTKayO1GRLwAQgwJonKOYXGG2lo5qsxyLQlsODA/+xHeVdayEUa0R8MU89upn/dz6A+TSXqvXWJ
HK+CH5XQmALY+bdO2VftJlbYoB6j6GbtnCDNgCBprsFewe0XWlH37YHt0CWH1bcXJVWntZhblQqG
CuK+GSOuLkzkhgIWJJhCtmKCc0PfhFdtCgPHX77iSca/dV6lXYq4F0r7Mb9fF/XQfBkCXNG0sCoB
0ThWQj4XtoGTZeatIVw26obBIZ+V7FG/ZDZbkFGB2Y8fdJVpBJeb8j4n50IM5CLmdfU+d0tBUW2H
jmf7h9pJfg9Q+7bPVwEbEPVIWvV2zBeQuM9Yky92LSZ2wsXzflytm5QFJFRU9poRsPoYGH6w1S+d
4hKzOoHoC6lxMtXbfo98C+hRRml/jDTVrlq2/l4RKFDQaZygW2HgEXfNjH2yH0vf/E00KyMOfziD
NYZK1qbaWWKAZbYfX5W2pIFWVvpJjslnOuhBmw6kRVmEwtYiI+vX/ydc7QIvjiysCfWCbSJ6zWoX
pUhDdIseDz5bQBuTwFafer1kDdVy4k72wI6ZyszGyPMrzThxd3HprtpzdO0l8Y0unJnKnKZ8mR8H
wvhinjLuZh6ssaQEpXdWjCMiKf/kmvy37yeHbWlfT+3nnDrhNAnmHlp7F9cDURweiHaDz+BbNURB
URlYOt2uZLRuGnPYj2ASrFKbLpUekyaYdEeSDseQ7h7N6faWcsfEJ4+Y5mp6M5fOQjtm4gdoG4gT
7Cptn+1/2ecVydBoFffnqx96Nh4jDM6erAiyUrYfwGLeNPn2zylGAKmm9jDV8K1il0yf7a9vV2D1
t4MviOzPNsP9e3UpTY6tJ9MD6o8JmHKePJjTLVM3THubbQL4eUEYBR1bQlxOjyBloMwBs/xoz961
jxHmWmsLPWJVj/ufGCOGOpUmD9Ygmc6kLHmqBl7CivPk7HYL0doAoiX6iRnEL31TokWJQQwJ0WeB
xRCMtShPJPOm/EGbl9O0NtoVFQchYPpPK879c1xpT/ZQmFHsZJR3qOLsCbrH/kW7s+rvvJnVDFho
kxq4PpvNAvDKtCCc+e0lq8zxoKZRo8hEA8mDsHdZe+nNd5NxmFYfML2nyIceyWS3QWHpUEA2WEyo
hPFEd/57VRWvA56Lh9JDhtZ0M7HWXl+F/cxQH18a/wZJtL1DAhySwPZYO9VDLy24c3yMu3VjhfKw
JjojDsBqN2itzkOueBJpy2rIEz7o1SwOWwZ/0f7tVVbPXyzkGjDdh2K0Sc/t9XVhuvFU8oMOooUZ
2WkpCZINw3QnI3F6KyPjkF2QEY7Loj1kYwIvyLjoKRkie61Rak6DUAbVYr2yy6nWz118P6H0PFR2
eodFbqs+BYYh3R7kcf9UjTyvAm0eHz3UpZkmQt1DYSdWWw/brEBiYdjL1bFrjEnSOCOleO64Pa9m
Xb+p0Ya70vxJMPsb9kjWwvYG8HonEX2dc0AIVoTE1IGahqzNWuZPgyX1tP9dPr2i1sz/V86onCGu
s7DIpfAKMnd69TNb+25xik0YoTTLQNk74VpH3RsP5QlzKfCaxr9jjuM/CvXsZE4Ven3NwNaHVtEx
G93fyKUi8cn3wspyyKLbHqTismrKPe2neaxIXFC1310LEiRArRQ3u0mYBPrl696dzlxgTBglOqFJ
yNDKq49J49f8FtIakW5l/W0/ufZ7ZKldB/oeW2pq2i1qyru4ekNrlaz+IS8/mBtbl6GZiFwamLFb
aXw2zThFJDRMx/042MW5HF8wPPChG858aEbnr4DHMWrDpVEp2Us9DtrBhuFTV5MdMA+3UWl0U1Am
0zvW6IGLphQ0zad5mQkrxcqGJ4dFeFKgfVIxRUhJqAe0K8GKMYX7QpP65viWcSKaJwEmiBiXZ906
TWPyoKzmeX+SdVISzIqfijHWS7rWzXerFWtVoHst4tf29r3Y1pjBD+Zwv/uh9i/BZtnK3PrgV555
Q0MlA53gD+YeWoCKUDuA9fSDVhDtoFlM2jwJE2xMXrxmfCAx1TzIjl2kSOc/ZIRYx10FixTbfIml
OHi9w0LBSlDHARFHBvtQ9578PltzXdMOfW0+78eL8rI+BMOqhUvP6idROe98qd3HbfVH74YSBp1u
3Re5iupN4OLk1ae3qXrtFKeuM5jiUMYJ9GOLvVBpTff+crFGRtXbM5lvFbO3de37m+pm0xwONkIo
z+sgbGdeTFmLNrHZus2dS94SMIc+wgxmAIJ+jPQezG16Vv2coRyhHIEA8ZlXDYJJhzlfazCMi13y
L/BwfzGXd277fysX/4k9JIekT/kru/Kfk2fBZLHbYxlGiI/5X7X9Np2ofyaqXyA8ZGVQ0fFQOnrk
f3Uf+yvmbkX3dq+siNXTyfqoOYHu24q18G7hE2jcbvoTNTHC4QZ2Vamw0YyKBKzWW/1gEtlC5qAB
ndUerwyO39siCTon/oc+l93vzJ9qF9VdgXQ5AmsZJRXNmUZgizbG7X3qE1NRGX9jTUfZPbDd2W/8
lXlCMAuMfunCQFSbNJpVrbyfpdferLlXhBSN5MvVzjNy2x9EXrPChU8QboGiyHUR+PRt/rRm6i9L
mPyBmCIgoxjBWa74p9Kvf7a8sfCtKpIvwR1lgO/sHnJwJgx11mlRg9gy/ipXMTBCB03F5wHQLkRO
D4wz0YVB8DBJH/EVqI4yc79K1EhdPOWHziXTbK1AZE2b/HtTZH4fGsAXziAmCbKXxruds7JhnOdG
psfKqxsSMtQYjtMvMhtLZvZShU5CWbz27Bh5/JH5yE0WNwcTw9ZobGFU4ztgsrPpsjYf1jYYEnCY
upE1RJJtaSdJlDVuBfKd0UjcF4jxZQ4Hy/5bzNJ/1MBz7y1LP5CwNCCEq+dCnJjbumE50J99t4sV
iS3fgwg//XQazX6q1B8kINiwk4ykxPKzSQaPui3JCZiKGaUUQ+SvXf+89OtvzdK4rH0mUqZnhs5G
1e5JKqsqEe11mWZ2RytnjZluCgLfJXe7MoqXPOkJK7N6+9jY+R9/wrGx6vLVNp2wb5vqfiBtZsjA
+MaDgtWKCpRJen3qC7c9EEdwZ82LuK7N8t5VVXJPSZKFKPWqJnm1r5ilBIlNmRFQrqJjmwA3ISG/
FQsEiHUiGc9k2mpxNzUz/VWLHb5ZsucFhnWae8+L4Ujk+dApV3N6MTmQH7qCX8JIL/uXp6l4pqNE
OMP0sTtVqqdrRppKIiydNHvVJVv70KJavKprPXQq8rEDcghxsHK63tXdYXCHy5A48RNeTwJCyX9v
Lg1KtECoLUTVQlXgeMmjoTn+9Vtnumv+kVMhPBxn3b84jUyvFUsJzUa+mFqfTB6JpOMKpWNlxcLO
Cjng4m+HDJXanA1omLweSZG5QO4m1ga0s7hK1DVXN3VDDQ/ktYFOfGeSg61tc5Deml912euPfJw1
mzmzgcUKvpilPb6OUfxJfcArycwVy+MXDVkq7gdyFoSY46tck/u+A6utdX18SN0SWLYiQAgBHZ6D
zfy2FVFt2XZXh16cEF4Nu9vWLSfOx8xQgyQxNzt2BtnCpFwc4rIgwnD7Z3ymFhcow+DttqdmHs4A
8Z1bU3h/vgdknfwEEQhVTk9ueznci/GKPJOYxhZdxTrh6nfdBilTwrJW1vGnL58QChaXXUJYini6
5eOa3jWzfM70ZT7VOmDL3JBQd3AIKARCvin/M6BqinQh4dNzvpRIwSdt3ea8mo9tXXlPhdYcW33A
Y6EQUMd+/Nj/skuLgIjtCLA6H2WlXlG39+g3vf9Rdx5LciNbtv2XnuOaQwPTiMjQIiUzkxMYJbR2
KP/6t4C81l1ktbH6Dt8kq1gsMgQA9+Pn7L12UCTHzCUza25WFp8w135GKuE+9Smdk7HPD7RQ2n3c
0lUYqx9aeRoKsnUKL80PJW1Gy0MW71oW8kx0adsmlpDFlU9Apb5qiqk7jsiZS20kCBMMyMf92hDQ
QxPqMrQBHdTQ+N7NRuemL9/ynmRPBB/GpoNGp+IyOZWp8YD5h1MEgqdlLYplsBFuaG1NvwIcblje
LqP6omwN0BOuFjH3Uql2OIH3WRK+tFaNhcsgJ3d2DEYdtKd27N/9lLyg3I5rWKbhGsAHD2YU+6eK
EmWtAXApa+fm0CUFmHPQbQ2J0NyHjEe72TExelqsvTHOoTn6Zo9uf7e0roXuEKBTHLxS0s91tHG9
1HNQHZCnmGhPP/pJPlIFhkm7GHADfWQ47qHNvFZPCWGcKwBZE8Ro2iRaBJHTHc2MIYEgVjbLKlZV
gSRcsxJMHDNzmOrXrFBH2Li4iSNHebYsscvHTSW5HXlawybTgOMKGzwdQWYYDMZ96M/kUqP8VGv+
mosEqFQHiO43MP9UbibXoq1eFDDdKuj2Fm/3iFLoNRrnkp7S904GYXQzzO9O3hvHuMy+DZlK0WUx
pggANTmg95dLnrtJsm0Gsq1pJRfnQpBiwrBvo9GNu+u6L0aOXH4p79JORxGhRwCXcDJjXvLDix2W
x2nwi7ODnXStSHTDXugx+6gQqyhxC9pHoiWCozH3BBHifY51zHD0N/pSmvveawog/RTqeBXXpWdr
p2gWXKUNA6m5FR2gi1xnCNv2fcytamprTBDvy+Ii5/WV1i8palqIEHo+kJTpWwSd88o/sXE854Mq
WdR5WEA4R9vFjm/EIGfhB21CNzCPVfLhxmjRCa5EU/gbhpXFRmTElPom6g5HMxnhk8s2PwYICuLr
8m9NL9DskhLBHurfnDjz7tHJP/mdmx67KTq7wWCdHAJoTksdwImgPFVoj4ix5Mw2lKBfUeye0jRF
GL7cDzWYyqUCRfK40Y1uYv/t1CaMnfKsrPJq4PWCkYjixmfUfPBd9dR0oAf04qgDwTq5SZ1ul5nJ
ssUGQvTXEU8+w5TEXjej/M4j2VMP5cMhjfpz6SElivhWOcOhopeUNH6F5qdy483SHvAzVpHWhoVg
49Q10HrjvG1SVmqesyKys48yEOnD2Y9bsg0VETMyZaI465lblD+2+lyORNDiAXwvYejEiSDkJiLA
fPCDds3AN5E6FIUkZnRCG2A9djqIN3v84c0UydmxWfjCXAejch+qWdqus0dC44lORck2EgxqOo2W
uauyuF0rpcYNhKvmjOQdcCHlPbSZaG+6zOpiV+2XXkHf2PoN+9s9U39/tXzzfWAwXeujVSd8dlKN
GMA+QkhT92A2R6srT6gS4qvi2IZkBEXZWJjWIRjMH0uNpdXQr7sxaNaVIHKCfkJKnElxv7QRI3+I
17aqphsP9yqkQ/dxoqllB9m+afeMGj4jKKmY3Nj0EfHT39nM5xBsj+hdS5YTo5NiG0X2KSR6ZV+V
CIoMpJk9nwdM5uLrcMrwG31O4yXtMzrFLTNBhZ7G7AEhNkJN9N8HDuvEwNeBA1uAyUusJfdLg6Lv
NHk/hv2tGqWxUVKL7/RR09eeZnUnV1GIL96/ye8KrPX1qq19+4SikTjdSL4veynZLP1+gJi/CSbm
DnExkH0bxUib6FulmXX1qKKW8EI/3+k5QZMuG9bMCmEJM++W33Hzn37Dbi6yFlQlBrS4TbSjR2pv
SCoKtnKPdvCDmcgQzTZdsXKs+Q/MQww/3LdgrvadTu7KvIcUcQiIORbJoxUOcDDn+UubN598jXW5
a4evoa7ho5Os9iFCcgTVRDP2oUa+8eAIhl7M+JtWpyFJqbXVxuw5aovvjCSJLhVgwm1xkAMXBgh8
QamF4j0pX3H/p2tVaP65iL4Sn7FrXJ6ahRBXNrl4Cjn75TS0RNX6q84PKbpaMV4Dx38mYHc4ppLi
rBQIFZiqAEXxaRcPJjY5SvTmDCr/y+IcqFquwMwXqY3I3iz/KcSajWy9FqdGGOE1opXOMJUleK4o
+jp8lNi9EbNhIZ7gfkW+y8Fu1qT3mOWOiQ2IqWmnz+2gnmPi6aXjf3YoVleItfp1GWRvo9fDiiNj
hAKy+0wMmjyEfQQCLWpvNFiPii9i5eROeKcpTn7GaNIQ1DRM/MLJdrIaHW4aksQGVUVr4TBANMLG
O5fz+7Zzcw3XaTMW3o6pScLZiQhxqDfDKZa6i2g4eYiKxL/lMMlECTSMaaXFbMO02m3XOcEpfs6b
qTtUWsyDkSKLsDKDcfCQv0VWVW5xy/wM/AawbyYQSnGJLA8qdC82jh8WP3G+2Hv6xd4Z09AGCvRT
UwzDrnYJiTZc98kUeX1g8A7+kX21bkFKZ8K7ZyoVXmgjABJwG8nT7zM0c4x9q8Sx1WP7cbnpSKEo
7rgKrzkz23Pjgh20fVBlTtXqc6ZXzCEOQDgjTwxCANFm0XuU0V/IMjLhyT1E2MsnzsXRnJxko1PJ
3Vmhru4apjMPJPcoh1phTF8Rbn5DANLeejT6VehNwDOrcq06LeY8yOkzIic9lJhy9KpdVaKjiTuw
By/rWpvxd2fJhMZ+LqX1GpWvWagvavbKLcdT22HEN5ZM/CA/1FQg+AWspDp6qH7tQpgvVqZ/zqbq
iRA5CYDWjO9oW/lz5BtRbmamIxYmNrNts0/6SGaNXTN0qo1vIrKSvTQkRDkaJUQgdffMpY2HpjeY
URLwbQ3uZ4IPjgviIamsU9HQClGssCis0TNaZdKs9N7sT0o5xxI+3DqcioJFFau7Nqds6JNw1wYK
BZ4EVPjzk4OFjKlNwkQKsoKKzPCWKP2bLgeUjKl7Uc3EjUzcz0/foW0VMeVeKpGiQXLsgskUHHAM
4X9LCVVPefyfSAeGTtsdlgK0iVogmkSidTDWtg4yD/5c85ASFHa2mOHCAtvGU044M7cpkJSO/U2X
bnvigPQABhL0a5HntN3qcZ+bEQ1AjBJ7VyEq1zF732HST0/2IOVaHx0S0Yu8ORND+xgfrLnuaty8
PrJb4SqPYCTSXkWebHgPbvcFBVK5w7di3iWafnI8ZpUpeRrL+WQBMRVZ9VIF2E8TNtdNFRkQs3uW
piBx6fakq8DlczNkRDyWP2e+Nx5UB2fBQkrgejNfN7FxXfUt162XvFNvaPZaCFGwikmHR+WL0aGi
U59VVn/T+irYDLb7ZRkFmmbyw0XseUzt/mUZCGgDj2Gnt9WZVXNTSh48gbd7Y2oFIgHHOGRuHlxb
OCUrvwVjrIPKDAOcvHj0Sp7D8KvltuVemU2PV4ySvYh1mpB2/3PIeFtME1Yak4vtVBBrzXzMgIh1
9BUinYo8kTUVuL+t6/xWWIa7M6vicXHR69jElwOnUwc3h+7ZY8Isf97OGrPaDfN00IwZnOZTZm7x
kpxpzuIpmi3brJToHZiy6mwk+yrNS6rVoThKlNsMrFGvyuTNT7KMxFsc2YX8tvyx3JheA32AI0p5
m6dtcC1MCE19aOhbp+77C/pD8RVoRLSSkvlzXXCn4LMfI4fjvNV0nwacD+s4K56CiWktGmYWjszb
Wpkg1mH2zi0faDSoz53AqtfSdzeiMhHLzjDDdGqfMtO2rk6XGneDVA5pW8GpRMN/IZOKqfqoj5xe
N7uAmf4FeysXpK7sU9t6Z7h/6aWxBkjMHfO5PGjtXSRG/Jrz7ozJrXvQ851XdMc25gLb5WCeGBue
pjlIvta0c2DSw2lyGnJW18n7yeajN4ELzsN+DFq4JY3RmBuZ9ExnnBFgYIZMszEnHknEBl8/9jkU
1pj+66FnNoC8AuLbx35UqLYHxM5fyd7dMc/vYAww9hqQ/tyNgfJvatLXpmYyleepNdM5Jo9FZQ8w
FJUGdsC7BQThiYeFvAEsxTkgWKVrNUkLAkWSbJwRxWaRhRlixJVbY0TLBAJ5JlrpQaTYuyIfT4bf
J/Uey0XulK8ANMFVBeKRy/ah+OjH5KhbojrqmnxuelJ1fTYtPMnmMfMYV01vjSenmyeax6VSDujb
r/vAxwyohVAdg8HddmD57iKFaimNfgJw65GJm2DycUxsrYn0He2zZcRAsLA1MeJkevVf/0Pr+9+4
UjM36legEGpOA0MHXD3uyIWd8hegEECLYWzY4NdGi6WjJSFuX9WNecmLocTnQvXigwu/p28Llh2C
N2oKEe/cOYS7/GBc/Udwxd3/hZz4fyAw/n8CV9RnIuIf6IrySzb9la24/P8fcEXd+5ctHCQmpM9C
OUF18F//Zis6/3J0tCc+me7A3H3mOv+NVrTcfwnfRo3Fw2TaUH6g+rYfaEXT/he4H2I6HHBz8zJq
/UdoxRlE9T/3FUROXt2xbAHHSEA4/Z1lVNp5rSQUT1ihJn4w+x3CGqVUOGDjCxVK5SKn8jKfLWgf
hVuuq5xmbMbaSBLfq4cR3eiGp8ZSOzWEP9o6if4z6Bu3uufT5aJ9AODIsWjI/QoFSoaQ9OzYRJrt
YBlNLCPZu4VX7ROhZ7TqKmNdGhp0aG3yiFhoj1GZfINr1j3FWNkIrEvrrRuwKuXBZB15bCCm8pcc
wEr//Msl/18e0d+YX7xTQmV9w3BsnSGhwTX/9Z1mYr6Cds2k2h+h8YTuO4nX46V02AYipIOHJGwe
pkpTbMeeQ9wnjU3ELPXaGhiRoP4y9nokoC91sCfyuniws2xvIZ2+W8i3TTjsjeo9aEegBI7dPkqz
el7ol3rn0cJO8jbeSX/6WmP5j7K5D1hHhrMLorhg22+7m9e+wbRynkcyTra4Yi6uNXmnoHO0bW2G
ebTJG4Y2rkYXDeEdAShZeWxH96cmve7+AzgAjIwRuKWGJy2h+11nakul2uClTrp/AtTNV/Yvt+b8
ffpMJnlkPGFwVPvtyivNqKgqaZRVAIKGLkEQnbL2+XRcCWqnvRkHPla74CCnQj/Hjf08cdTZJzqM
tCBxpgfX697+fI31GUH163vSTVOYIP4s1mAenV+vcZ02OtpKND7mrK4dGm0kPUl9qkYlr4MU2qUY
N2GmnMc+rX4qsCsI3qAZ5zDGy04X/4BJM357evmKLJYanyOzcEz9b9xG/FRt1+cJsDucfkx3ER/n
sE4INwEXL2QJUdtS9x/TjnhwZjg5J4zFOb70DwwPULuZJvoxJ2G2tMW7Nwz+m0UMM4258ltQWc5J
jhiRPFCqoAgSONZGGh26no63Tg75aqjajKyjNN7+x181wUQej5ULP9gz3N++aqKuDSZ3TDjbuvpk
eUxBK33qmJ+FX0sqzNEc+31B9OaLF3yxBgKXBoZl28LEI5aXdrP589uZgXO/XniPGoF8AWJbUVj9
TnUFl+SUZavz+n5e4BXs9TuDZ/QeXGN+b+nJvT/S9vjza86bzC8vOrM4XcPVjfkJ8LnQv95tU6+S
hMWGyqcsXjQ7ZTExsZR8wA/l1Cm6QJY8RLMQsA+KHpF9429zw+SMlL0B58nPGZDeh9rS3wC/BYdI
V0wF0Nf9wyptzO/kr18P73QuSugFe8DUTf83Xl8x6XFBfiLnM9t8hVetMwbUzYuu9+9toQNQEJXW
7hYQolWmmxFf3aMzyOCYdN27JhK1xj4+nDplIOdP+f8ZzCsGyzxRbW4eO0iIV5E3jyQTjizx7bFB
E34bK9QAo2ivdh5iN5N6+TpZTHv/fBkc6/eLr/Ns2TPsz2abnDftX69DPCCrTE1ZIbZL/YPGiWaQ
ZoOUAIGojOkN1pP7HORG8UTMRHj2NKpKUVQ/xJQbD/PvjVVcPoWFoZ1Kt4ygZcba3RBVZMU0sr4H
FLfpajN6SkvnRzcZydntFepivF3bvOmPWtx7D51NxqWvlW+BX6K+cJLPQzC0z73n7lQ6nsBMjC8k
oBbb5NyMHt4+d/L3Voe1xTGwqwb0T5lFusUcb34Npsyl62cweTIG9k2bIMNI1O/LzpU6WAjy9ELq
bnkuiemmjE71Q09KxHNuX3Q/NF+yoV3Two8u5HkjY5zXOM4V8GtVruAgDum+askg+RiuViVjJIMJ
Yz029hMJ488c6JZKfj7r+OarEPUdkdcxIiXo96ya6pYgaxnxttCwTRi4pnV5rTpBHIAxnS1SMhjf
9ZiZpxZ4QDLiZrJHY4X5P7yERYdypRnwuTPZPVBQBysZ3zp27oM2eOGlMh59XZqXTrAgIvhiroJK
Z1OBgz14jsPQxrGSa9+TVuTFotwugcnjfAfaivmRl7bP0nBR2QeOOE9hTpS4bmnVkT6hsbc0TlBK
BsOpmow3hh7BychnVXbhCMbyQUbuTuPflh+1gsSlBRQ0Y11Em8QfN2NViB8UZcfC/o4Q7nNpyPIh
94VH1jtizzqtQaTNkAiMIMUno+nIFgjFwTNYAQzmBpeIkQUPGzIlaf0oGTm+dx4mrEIR+1cKCigB
Jy+sMgIq538rsbGkRVc+yOS9xSD63BqgBj4WGFsnvNafgy+Kya33NsOMFY2oTezV+huI2hHzZKMe
pIVGqtWBA6VVYRwlE+yD2xuoeeTEqHHKvi8dHMbdflVks2kqesroUN98rQF6bB6gmvTv9OaAJvgS
VbdgqJ90PUk+8fS1Kk3ne07+XJZql+VB8GwvfGzDPeywmd+Yqd3ILbyAUMRSCFlu7CKwd2lKaFDV
yl5/SehHbYwR1hDN0vzOTpgIhMG94hKifExj+sczMigdqCo8Wc4ZTuR91ZygAC4YZ+gJtIitIj0Y
5KTufQ/TJcUqq9pcwy1/tHZN9wEmEqzUMHLQnsGS0JzqU8zZ9NwxatiWzA52pVBvNOTVsdEkh+eM
2zdGVYbqwu5QJYVgKmr3vRKM5ujRlOGQnvP5B3rHdDs2iXMOA4LAAKwgI+C1hXQc6BR9zT0s452W
oWzDr9JAkCPQK0jHH/osF4bs42AscuW6Jc3phT0FF7DdOnfLn1q0dIlZOsfBlz9icmE2AUq1u5jG
PJweZsOMewNgGUwcTAMkdKtc66knfpsuoiJ5y0kvyh3pHBgK3a5TQsTKY1aUeZrQE1mElyF/TlH1
Po3xLbRCGqQpSvqP1lnXPflth2wBfl+uMVCLwc3fo3xI4OcF0acigCODsGLEKd59S5SLUqpv6Kyw
rVyqWmH3tZuzggWMiCxF/RNmmEWtqb2rdNiWWvSAbCTelQUq/dK2XumQv9ch/T5msPcoSdIz6ef9
psd4AD8XeiZylqMXqesixVVlIbYJ8IDN0nMJJbVnN0f2aIPam0iCTsuAPPgWZiPcUNowN+WQKlVx
IieZ6nPS9xjfdbfY9EMy3pCRxRB+TNSqo7eFDxmdW6C8dIHwa6ahPrwv/9bm0fAJrNAb+phMuOpS
S6+4WhNY6I/t0StaZw+fhZg68oKJY837ZzckJ9U005dKxP0jT9+7y4R9WxvS3uFpIOmPkcqWgIkS
Qm7krKqyD07N/MPVCSlrYgFd03bybU8AAbAHNiZz/BrbyKrCSrOeIoycVm/5wDh5VpYpGFY1pNjL
Bp+GR8lkiUBSg1DCwq7vtAwCRYXn8mLGESoybJY7XSIkSKvhIOL0Z4105xgmkwQbowPsL8nTS0P5
mGr9J4DVBpNNMAQhiiVIN2P4aNVQ5YbObD4Fbvo1aFnKZaMgsVSwfkDbHKJugJNQNdGTrrl3gpF+
m5b9M50tZ4sVbJ4QkiWgbyPLnD7H2m3shmtQdvcN7vkzQ+Bo51pA2HtTjViNkN8ukLVI09vzcuLC
WtOt4tleGLvDfZvRpEr09mqI2bzVp94eLAkJwF36nubadSBmywK5cxOcGXaVZl6XKKGIHRX4gVtu
u2zywYadJqEzYFJ+tfEDTLIfg/thBFWlg3bzyabezib/mB6bXUz3isIJe1i5TwCN7hiDxxuUnDj/
0EltJe710JXmY8U5Cdy53tNXLmkFY1TuZLWP3HFtp32KyYwfuOTHdUEUyKqMkJIrIx/3JmKgs25W
KSHe5Ul5Y3Kh1Zmu7DQm29FuhsuxSKL2XM0/bOGma88dx60+eEgVQt/dlnIf4yPUmghwbW++5AmB
xrkZ3JJEUtn5NUg2K0c5whjvJQWQ7A/hNSmmFbehfxuStr/x3txtKyv1pJMV1TAe7csQPKMBN4Xi
ab3Y7NqZou7M8XfRnHPXQKEOzUid6jBPH+3OuostET3ZAz4MVSPAKrEbr/NBk1sadJfBrjr6HWp4
9uqgwnaQoVnRKw3xpNmcsbkmh1QYh9Ge+FXtNcTl2t+iosmvEl6QMjvrqR2IvauGqXlQWvhSF8B2
K9g+j2hqB5qROpQUB7hjgO0ASbQLMYCpBFWeLSExpbC/5r/WccG3JZ2UuwHO+bGFJLOp8qA+tWNs
rFtWWdT8QYc1wWNKak9bp+zyxyAWz34t81sTzJNUs51XmyR8yGM0GXFivnjpoN9l1eM4OumDEu5T
F0JtXU4DfdbZayPEbTYN1XA/tLwEVYzadNXsCwGu/ymHZ5vEnBRvetCr7z08GdybR2obCt5wUmuU
ucWmnD+6WYSwcWh49FbGNoC3dq1q5+olfnELVP+so5FgJhyFe9v323vDvIUEG2m0ma6O07Lf2VN+
VwWSeXgfzKyx8YzhCxWEsAiKIV7lUbWBxvM3xPTj1ZuX1N+RJRdbo/G5m5DBENvokEhYgKboayyZ
Tcqjq8/jfJWN7R1YiJdx7N5wHD1CWCme23k3aiO8qnLltT5eZhIXGHjPlieR5WiPA+PQhVyuP58j
jJmo/8shyeGEJCzX51hrO8QR/XqM8DHGV6ZecISO46PA0rZboIOc8nABaONnsx3rU8S8rq6jZNN7
bXq3WNqXH2GGkdW2woe2a4D88IVHsWEeayS5B2No4D6qf2h2/O1M55DqYgqXFqHBqv17P8sgISsL
vMHgKJehO5lHtoaKcfXnbnsp4+BqIYi8pl4VYpmYxn8K6Prby/s2PU6Pn6buuKTx/vpteRWOXsMN
5ApOlLceqjjaxn7YE1FBel8lRINkCYasW3rhaWZaXN05rXOHVJr00NI/g5hQ+87DFMXpBAn1rGta
tPdBEnu7P19a82+XFjT03Ivxbc/VBZPtX99sGOTM7JKyQUGRz2BtZ1xho1Nj2Z9MZK8nFaWPtRGY
m1iG/csIeitThvk6VznntAjjtTsjh5cikiUz2qgB2L2Rk9ztSwuJMiiUtdUO03Go+u9D3AJBbVvO
M30A9KIV9nvj+mySjUYNQ2g9dDTrn9pxf/+IPodfhpMWnWmSeH6j3g9g3pDaQRNYKko1slOiaoBm
5fkDuuKyQJ8bZO1Nc9v6zkLJsbYFMJk/f9FzT/zXZ8gnAosbw7N5GVd35wbdX+cgXcg42HJxhzc6
NhcchBLdWbSK+8R7wBUBFHXZHBLlE31LZ3sTmA3p6OPs6HHq72rCZNiXcfEPd8DfOoNEFdA7pU1l
kSDpGcvv/+WNKX8yAJ07AJHolJ1lrp9LoyuuEMBrSlL0lnr2rdMNDnxFjCp+lvd2Mu1XuWshhXDN
8h++KZr4v31VhjAsgPy2Z5m0Uglh+vWrwn5RgIqBV2wkqOXLcvfRY8BBOAGPs8dgONYYAHchSpp3
6VXfhO/2T22Xk5ziw4lmZJ2XIQ04AWNIggU5agws1cq3u70aNabPWfEAs12/+HW/zjIbV1SbGSu6
c/6nqMjIYUGJG2qtukeG/yNunfRYjx6Jj4hZoAnlt6UF7nzucSFcGZqDblkqBKJn97hdkQvFunNN
ojTZL0/GctDyeg0gIrZnzOXR14/m0kdNHHt6jOJUax5c6b/z3T5mkrYsiJyBs+bJKyQfJY6t55QM
8qXT0CiZPRjemwC8NuN0VRHJVaVV+jOCqekukwOF6nzMGnX7azMy9TNtab7ERXpfVqo9BMjrzgH6
1lVcb4XeWldj/lHiZlz/+yzaR5hjigl3PCeNOzRiNLCbkTle02K37mKm1xUhDt+s4mfLqezH0ANR
EwXqPGLZ4lMZpvLWeywn5OEcMtWVB2QC+StfusX5K06FfFw+iiBlqfcCgjkh/MFp4UwRR7a9iXHd
nTzpV49QHn5mAWmfkR2Uh0IjumXwRf0oEEwfMTY7bDaAMDNLD7BqJ+81x6If0gQ6lLpjtJpya20l
RgnpZ8gvjd884uCbvmBX4+DCGPw1GMEkh00+PpOV124IP8HMkKOv4UwMuhC9b0jGajjBrjJGPd0K
5UTrbr6HpjGkdJtrct0rnqec1oep6n0ERu6p5fk2KPypGDrggHMR1LkDWlcXv8Lky4vVeifcm/XJ
DR+7HKa/K7PxbERCMuPxm7OUnbXhkRuhY0JWmwsARKP5M4Ogj9vG1cQW66r5MvfBzzWEpxXSdATm
kf85LWMqMv2bX+kVjyv6gLEcwBrkyDqaeARdwsU7MPkFsaJ4jJ1pOFgN0mLIcg+owQBD9bgsJhsH
JLE6gYcjyydhi4eEhjYAkeZbzcz3pS9UeP3vX8ncCiHZQeqH2+XftxOWqqEf3U9e2/FgGIC0Jxw3
y4sIjdwedEKSG3V6QOM53A1Z+QPZrYtOOQ5P9mg+Lif3gUPvMbIUJSdtYih0HaE4IrO2llV+8Q1V
EGGeaLvA7EeI92I4RDVYDtXZ6tbkerj5WFxVCWHKFeZralrFafKiQ08aI04lx1g10ZDxAOoo72xL
X2c2eK4es/urXQ3XMbUaRKMATYbE+J4z93uKMqTllUTcwrlhl4E+fsp7YglI1fleJ/YzB3/rGhJv
xtEwfnVCezzb+KQmREmPgda3h17vmFrpDWYIrYrPKs0u/XwLNAMkDRf2HLQ1J3r2TIm+t5Bobxap
b4yIE6+WOiJOFYiD3fd/3wm12xGai4OojKgk4liuCiP1TtV8bYNohUbFPpdwhw9CExeJyvueXSdn
BgDXSk86Hp5QkdqOUHTdiUw+RiFgJs0RJNZaw8OIjuay/GhnN07IcZlRYWYc0PTFTw7orNzpgQ8m
LgfUBDvMbBTUcjq4ZlvZu6ILf+adO14YIRoH3dvaHD7Xy8ncU4xflm3ZkSwTw4g1vdf6rdCSdru8
+1yJ56QuwdXMnwXDYxqAQpr3zACmduMFO3Q64yfPCI6VsozNstSqIYAU1uhIRunTHXt3gDXv0Hv1
nGuGWYhaVejbxsZvshyPc6yEsgNf9rFaR4TPL96MCGvMqmuN3fLiredpO5+rvapNU51RCO4UXoh4
rs8QfzwIgJlHxPCw/n2Z7KupRkTOAFKklmLZCuxVYTYXT6BXlDInvJ3h2safnGlHLY5FHmaF1fY8
7qH9ZZHGzoFI10m5X5TrRqcG/dmKHrt7WQwNpq45W0PMYMWpDk5ZgDjHbjr9Dn4oVJ6gKg+R1RR7
aUMogGwqNkYbVucotduNhBmxzwCAbxqhRURnxNOG+zp5LEqXY8hSjCyV+tzNiTNTu0/g5+0WA3/l
sqapBgScD7n15EXhLrVJa7BrObUrSU3NfMB8Erp5DKhzUVTaxdEi5G/qyulzgZxlPWHT0ZJRkCQW
wcnu0y+C/jbAvkLbZVX6yR4CwiVS39wUbpLu6tABYsdU9UTL/bYUSdEwmyyMGuElABsEztDvBivd
gaRtt2FVeQ9mVyXkdwzfTE7rD2WoSxyvHLStLENXDp/5waAFSKoLgeY+xLb1csI0c5FucKCss8nL
vmlTA9e3HMP90tmAL4TVbd45QeS8GQ6kH9euGlRIZv/ai7ewHq9AB3GC9vlXD0T1j2wE3Nw/F/ko
Yc2ra1d8x90l1qh9mzttWSTMmgG4FRftu5yINchmMBgAOoSRTrq2K8EgTI0O2mDTB3xpPk77BCfS
o1HlxKGEZFTsJ/wwy7vq+NwniKirKMzSbRNCPKC4LU+JUfGRB/HNRf51bM3BP7Uc3MrWoBvTkfXe
xyI8ucTWclx3sTQ24dME4nDNHqDeiyR8RmOm10X+YE1mv2Pm0K89P4Bt40W4NRBg23H8NZ+GveBZ
eZjYiNkmqrbeZvM+ZmS93OX1gLS9fw9SO34VRPXNSdt3xaBDerZC/IScqNapjfMxT3CW6sRh8S0N
XxRLIY1VPdoZANpR8aIXaHHfSKhvD8tAxyqiQ+bFx7qFey2GMp1WJjIPjIPYdHViZPN0sH5mfYql
RrHPM27c5lUQoq8f1XrIhpJIY/y/rZPg+TIgVRx4HEjpno8ETQR1uKQSBsndOJs41By886xuoSgJ
DOgYblKsriJ9jG5T5jW3QlonrvBuwIDyCtUWmDkP5qqdiSSmM6WPXeC/jlnav08YU9YWTeFnwwUo
a5bjiy3oj1kAFp7KKoCVh1Fa+xnqImOXpiBlWOpurMrsjkqUw16XIP+WlglhbK5TaKt+cqv3rMJt
nIMvP8rWc827PCemwp6i+wKR5GwiglLIenfo8y7aF/ppyIyRThajsbwcR4SuBI+m82LSzW+t8yWN
uuxVG63s2NnDeIni8NLAIX027Pao9UP9ntOAXuZvujmFG0c55InrtbfGxzQciihhccEZbe5S4JRb
S6TviqJhS5UWY9slnyGZq5qq484SXX3+87GLk9Xvxz9OE5wkyM6BPQlG8vfmhWHlaWPNQM+PHBUy
Bcf5lEqBlbbWAdcmPa6+6WA46uA/Hd2GWzyZB1ay6XRpR7v7qtEU/6QINMKNOxTIEnPrCsFHAKon
BdzCaU5g0RcpENpZqHN1dR77pq83ReWt3NBxtuGUy5OXi5jQlN7DA+/IzfLLzOj//RuckXUqcfmp
q1XIAUTH4wcS9mx1tbaVfm7d3JxSNJZGytQB+1HZZs/V6ELgqaPieah9nMwkpAkAZYtykRB390Jb
d7obXTfFa8uEijNPfZ1Kv783kImvBiuonpw8+hy73Y/ATmepBxWqlQEDMCeQCP+PqPNajhvJtugX
IQIuYV7Le7JIiqT0gqAoNbzPBJD4+rtQmoj7whDVPT0SC8g8Zu+10feAz5b19f+/pGWGykqb7X5Y
RlxgGMedVKEhjyE6juroKu1/hyNO/kkrpJMyP2LNMde9H4CNVvnKzwu9J+IDRtmyUBNGEB5MvTCZ
5xQjhzXBS0Aj+ZjaVPyNUtAx9zmch0Pk9QH0YmW9YVaFwRPpZyupHS4QHkKShWA0DUzRKq/8euhl
H18MJ+mvqTGuRrMDkVswu/r/Hw9brK+gRa38OAEEPOaW8vwIBRNbUqh/iSDz8A4jRMDRtUZGvRVA
ld/CJJ+ecS0Z36Iz0UDbUX2vBzGdwdDhMFcNenn0KofHKI+tFJP+6VqScHdupPNXN2p+1kn2nY9c
UYBdiic/nJJ/a6GFbMCmb2m8p/caqv86FvinlnpnnkzvlmTqXpfBtB3DhkSCZQ6LSb47EY1zEM5l
KFzjVz/4LuiXPNq4eiStppVvfuaH72RdfIopaI5mzXKYlSZzVKyGdNkRrO6s/VDk61yT0ee5KcN8
RdCMfzTKdD5kYc+O6rH//BPj2v433SuX2EUz0eYGcAOWF2ay137ZpddKx7ukNt3XMGsWd12Y3wJl
7h+bMjrqjecCfIsU1lQQOPaPSgClmbNIHVkl/J4mmZ8Se+yfZry8q7Ca97Vr9NtsUPmd6fusme8a
A/LoplP7MKtbNODDRB++xEqW4nvgiFyJ8H+1sQ5NeOrLRZSMrrNBs2hyOxV++pQt/x9pAcWeA/EK
seBv6BXjB0Ffx6rOj/92yfk4j69N4H3O6YSYK7H+KxAAX7y4Q09hlgfDDEN/VZk+cWxTCIgnNo1D
t/yKJZdxINQqgrFixwCRy+A86ISAqjTLb+ESXma1+dY25v5M7qLeCUMKPO/Yfqdcc2jWnbjrdHI+
hOx+kHKgud4sUGhG9JobkfFhTtGnnxuvYVLOvzrhnKc0T39EI5TANKWDBhpwaFm1vNUure5MlYEp
06yeDfLpwr77MSOd+kvcynqotMcNz0bDkGnw1/KMtd3AUam99Hma+vDNIPWLAAxz7vp5O0qI6zAi
2dswsmNpmyUvKjMDePGVu9FzeEQEypwaxd7WEKB17E6HS2aQdfJCJPp54I7rMYhALXkk0jkMEEHX
hzC/88Fj8l/i3ILbCg5kYmQHbGdVqMFBQHR4qDBwI1MzVkZ8wAKN90P63l4A7+A15BYvOqgdvyG/
b/kc9Cdwm25VeeN7li/q0G6csAtn+bMKUm/7GKcrv7VgYrFIwjLIy5br53AW0zNjCbkPw+hspIQd
Tp188cyqv8yVeOnyQu37XJGVYYLoWxGjoHb/Ltu+7SWXGk1SzzuGKJ5fpbZ9bV3X+ldROFNr32q8
j9wfMMrjcCt1mTyr2Y+fCwAEuxrb7frxbeq4HbvOaoAaWyt0EZoh8Sjf3OU5MY2pwsUGnR796ECP
GyYHitb2WTcMCDCqH5POl28AcX7rVmHTCvrobsIoawVOQ1MCEpNV0x27CqlsjcPSNBlFROybRTjB
kQqzW6oUqs0u/3xo/lnpp+w8FKDAvrTe5bjFXtt82AkggFwF2w6k/S0pU5jaLF7fALcyY8h+PC73
xxeIMOu49a/8IZLr4PfDWxLjdzTSkpWRHX7Q0BRH/SjgPMeVRCqgfHBJ6tEKeR+ola1q2apPVtJu
pZ9GzKDg3QnGahvfHbG7OpbTriKD09AeCorXsCJ400KsYEz9XRVzjX2chetDjRPXr3ZvNFdK1fXo
JPqlgvh7Sox8JcMpOJEXQ7vuQukzwjh+sfRHF2ET6Ywx3thAm58IdbggoNLbygyKbTDlI7OkKToE
5PI+WRCyrH5wTnQc7mZJrWWc38DungXLwb6I1k1X5y8+CUFbUqFzcnXJvYwFwKchLiqws8jKMnw4
N+Zm8uJGIRgX4rmGQM5f1O+rbgj7n53ncTt7wX9TLfJtLAAQZEhdIiQH3h/wWYJrz1db05H1GyI3
c5VfzaRJP7mEq41Fb3bqqzz7dAWgwYyxvNlF2FApxab4IQXWEeGXQbwhea18bsdBrTMaUGNS/j3y
yvYn4WK8Ze1LW0/lJiE+mndCitNAyttj76PKxVmWefxVonKrDSv4kTdFtq1yY157Zf+7t2b0HrYH
GcFhVASuJOzubm7+ZxckAcppPIUiH2/cSvIpQHTShrF3NWz1nlX8aGTaY3QbLfuJmIdqZU6cLWsT
q+VmLAQ+tCXGrke4jOlq6c8L1nY01eTCjKG9GQQ5E9pOXofHGzxSz6wQhOE5xXy8r8t8vj5+hcKG
V7CTRAYn8uzRsX1M0D9aleid3wMfZX8CoXz2InmUQrS7ySczAB3PvrHj4WpboXcjN5WJUmzfdJh/
Ylp1flCUzZjGkg+niu5NZns9V0S3tVI3u6fLJ+AbMqd8Fj+GERIGvtvs5fGljzBYAvR4fnxHTITL
md9/tiagVSh2yXbUmaQxZ1G01qOwdv++r7J6fupt9aseu4WT1X9wGUQ+S0MZsiJGIE/f/IReyXh6
/KptCUWa4EyxWO2SfTTTOLjCEa9jQFkA62w+d4sgThdzv6lG47MeKqhlMjWi1ezm+upNDa9DituF
v60dV/VLHCb/7nreI5YMJPRgHQNt1YwBzzed1uPL40b2dLy2am4oFpyP8qCNkDVNk36xir58tnWB
qKh+Hp3IueQwSe9+FPnPVvuqCHs/kBGJiG45XTqLZZXfJ+UJu/V8IKVEYnFCGW5HxO4+foLV6OFL
bjyNYHOrrTr6Kwu6koy3edKGfoFOmd+sxSz2EMtJ8kTmQmevvaeQPMx4Sd1+DghGsICG9b65A2Yt
7n4oxX2yGcf6U+jSAVnhMR+aeIdYY1XWUbKf0rY9zAhUbi68wL7Iwu1IrOTGVUZ+dSSAkHDOPlkR
9Xc5wfUSHhWp6Vfi1VGgqaKAU2wecFFn+hf+zcUIyJekcs6ZVEy+ZocsoTj29r3trIfQb++ja84r
BpHudfiwrLp5t4Jo08pqfIqhV3gLqGdcGkKhCSdRMxaodvFYt6GBiSJg89JHZLAuWh6xXLM5o1fK
PJnuHmFNjy82DvWDA1DGKzC1qQkWddxSD80NcvtIPtBfrCqUzcgk/YGWVZ5EQCqr17QcA7ms3G3H
PyMbXdxc39CHf2PrZdI5SF9ekv+m3ldnMBnD2WsNqGal+K1Qnp47S7jnUkF8tEvzPljFITZe7FRD
qrZCVkUjQJjlS5/ZX2IMIOXFdqlPdYvlbqkBH88e5Ea1srUBcdgLOElqHibk3cnW6oV7yBR3aAN7
76UMCKj0BwjsTo6lfoFtzVaqb49fBY25S6mbmIZN7epxGDy+WB6DOfYm9cbyh68sSNrrqIbxNvTq
Zyjn4rXlsqK8kS9+zvHS+vlT0Xk7v8mjEwnGf/7pLHOSklbRUp2gdym3IMKAtEqgVn3v611uNww1
OtDXXWVn22kIRyI+4+GN3X1yVrbEGFN9YTRwP5fSaq0wAazBmIOiypj/2EGW7XUXcYJX06cjTZBN
XjM/+UY5wh0tRySL/MNUR2JNUAr1e+cvzrJm+IiMJbgsmO3T41skT+e47xgqN0wicbRML3yU52zZ
G89xbjBlmbEvt0jd4wHWAJSYjyop9NuQRNNhTDBU+tjD3zFqXCRmdsJjqvhar1sLaeuqA7yMwDT5
643ZDyLr/F/hwKpcpk52DtO4f9yjZymyCSABepLlWuVbNBKPb3OV+AeHSMfWod51Ie/+xJJnsc1M
rRuJa8N9HoffkfTSbUmvt8vsvHpuoJztQuU668e3geO8pq5orq2J8EsrmmGLevhtyGKeqsGaVzLH
1+w6SbItF+GMnaVnxrvzTSzDnaZ1q33OFmvIVL+OUu2+TEXpvrCA/zT0VF0ev4WTFd892s1VqohU
e/zhCUxriRVr//ct2JQWXTYW75D8HTcVtMGuRJ8E+vDizyiY8Fxu4zJsfvI3oDdDJ1YzLCH0bCrf
Iim9O5fr+vFdWs75GwPwcIJT6rtynwD1enKZJj3FVfodokxATsED2kOdOY2zfYPJDrba9v5kpbf1
ZPrXsKrhxQtYWJdtj1O07E7//JxmdujD+VBO+q/OYT3MjyIvtUZvHVJ2cC5Ka2+bnAuPgzueuX4q
DpuVZqy1elyZaSvEhaKm+rfILOZBXKYMjc5yXKtUf7ZF22zrMXEPjPT050SWlBYN2Udx/Caw8F89
GvA17brxsyQCZqWVHp7qTnc08vlCiqNlrVkIHdI2KbeF5saQpp1+ErzxVGhjweKPck1BF14szEnr
MMz7L08MF1h/+ofqgWQI8IzHwe7Wj0KGQV93p/KunsqBnytEdCDEWp4eZy1GBrpWUcitkptyMTT/
/xeHpca6sb6EkgYXOCM93t/9bJnlj65Q42UK/W49idS4ez7/UStzYeqhNY4px7jZdulYWT9n5lOb
xPNH8F699+aOUO59a0u6u05Wfgh32J2b/8A2vpmZ17/aef/sqQQZ5dAk97R1gYyUrYNXLXWe23R6
6dgwb/sM5OjjDSiWt6KPVXuFI71TTryXrTNcZ89znr2kdJ9RbSbos/1VpJPy6HLHftZwEcO5Pf67
S1P8bzmE9asaaYVAW5DUZDv9t5wCqE8qMct1bTGcMADZHqP4I12UcoRU5JcpIXO5rtt2pb3CwiXO
mqd1os+JNhkucVVAah8JAInkk1z28zB6roXsUaM3XrvBsXZPykbufaPtzgDuaC8XgVChBwy1HMoZ
jOZuJTMIE5WFoIUSyjk+lgM+og1ocRhR5qrRR5/oHDxgwFHEFP6Fb6bdTQBUaudlvn8xzScfGPOL
gQ29VNbwRu1tviRdfYjjwL4+DmYQmMZ6rIry4CDww79kXh7FatNX/iEagzvDR7Jv7LS8ukuvxc+L
zWudrbCXhc88imrjlTo//5tUmH2Q3+GbzyQXpRgI9VJGilccnt2hG5k/66w8g1C/uK5ur7Tu0d2O
rerZgadQoUtjakEi8GMn7/j4FKNG3kvwjSt+nN0XBGFQk+y8UwVgrHKHHzpv1B2U8D9K6uAB9HiE
sgCsPJSqza//clog/olhnm6IeT8rFYxnY4H6tFHl3yuSHSMR9Qc4gBgtlt8fPAYPLJCOj3/r8VsZ
BD0UxuzcubYUkuSJ7ney3BcZPsVRyKbdZWIdF+0N/3e4R5n8P/TCo36ConRrSCFbYNQK6R3r8tGk
3qoBb63/Ne3L+P2xjHG1cm/LsQhZIOSY8udmM5fa/PBt8XPOahYyVt7dRKyIi4ehfC3RL27xNuMo
W6atKsNrEDH95jVbW6HydhFWon4x+YH4ZQdc8cQRRK9ZBLZizf+EYCWQuiV43tNDMp8MMjlkY/Yr
6p3uqLWXrmXiRMeWedc6Khi8CEmkiuul39o1speoMoILvr5niUjzNHXteO1G5JJMgXf8ZL+qAq1R
1hfz5jGgl00Dsxrto2F23mq03BptI8UwDjJ9M5E+cxuV8YmyByOEp+50R/9BkyAKHBHn3rab7zm3
rCdYJb87g8GM31jJb7fS7Ne4G9m9Q6qbnXUV+fhAchyFVcH7YcGs3yeANQHdk5gBzk0bAP12kcfg
5atWw3ADQI75bYhPpdDMzMXvwdNil+XWizumTPYS9jvSY/cHYYsJ0S7S0XAIQyIVsE6tqsCc9mpA
I17Fc7YJ6uQTMWQeuk9m4FbrEH3l7JjkxNFl7ZjgP4ck2wlm8B6ndtN3W7sefYIBDULgBeF4szGn
2zDEY+NyU0RjqF8HPSbUf1gFhN1U8LmblBg7yX8b4oLIC8wOUH6BYo5rbdrzrjIKmrT0ixRbsUd1
fu+8bsYN5HsrPbDzADDIBi6xf1KSIpyZOdCT7gwDHSF88BIcZSnzrZTGJ/sMdA6BTd5FaR4BXbC9
gYFt56HcmLTuXmhsWDDH4AogRrbUlNM4sMN1JNG4Vb0l/fnUFx0zxar4YzXUV3P+ozMZDjsMgIkY
Jqgisb6TEUoKmRkHMYnloWyjbQ6yg1WI2ipwQq3ZTM+Mm9b2LH+wav3spuoXaZklLI1t4VQ9PkuL
8eHw3Ud/q3C6R6n6jp2xXJqMlmaS1CLLKk9x/+SZoE2jwqiZAIfVUc6LzyAyyB4W4m9ikFrDZ9jq
5NAhf2NOUt1K8qKL4lOOU7STAC1WcZqRrDTlgiErLuPZ0P8BZGnOYUQmF0N7Rto5bUxnTmfPeJkz
H1OohacHbGu+4ODbVWfAiOnDYqRwzOOVG6uXwPbV1U/oBNENEV/csWSZdJly1ZfRuRdhDTg5JMKv
TX8sc/aLV+bNRrEliBkDBQ7paEbC8iVA6UFk27AbQmKh5rRjyD/O5Z5sRQYb0dZrQ2aEA6eMOcIf
w4xsObl9RJc0BWW4cZzkPqRut5/M79oNvisDHD2yHUIZkjrd5tRh80yER8r63zeJxI18nMTEJlal
4bH+Jc8leOn6rN8YnfGVmeUWXRzdeeQT4Fa6G+Zt9proyS0woG4z9vpP2HuCCAjXWsXoGfCnMa9K
+kySeYcG3I/zfZyaiw418E+gL2cRnjsZoiqZ/fwY+9OPoiBlYfKoYmuuBrQUTYiJpLIhAc3M7+Jy
vBizZQFJ1H9hjK50wbwRD8U6tgXDTWPGQxC5Z0txGXvCHa/VMYa+tQpBvux4bEhAFYN6joQ6Bsmi
Gi/x8w1LLlsSNyv2iOHGzFgdxwbqGaZfRJt7xSXMqr00VEvpxGbGxmSk5jqHPEtqo0UpA+xugwa5
WHt5c81tot5khdBc9zmx6IKjE2mF1RqvumkuY5ge07Y/9THHU9OKhmTj4gXePFwBk5PBJiKQvNb0
ADvtyaxDdXLKI3oUhujYVjN89L308C8IyOx/aisumc1BzAIq0m7nlp/Y6Ll6ZzGZmk3xRwRkDuCe
Iq+KcSYnlcOI0Ructenl2dYw2kMe+a9UgO0qMZtvQNPoMkfELLbXPVvqPTKtZJ3kCE6kUdwQDf4K
zHGx0qTPqrQydP1kTSYGmxQLajI6w9AlrAdUidXqFY6cP2EbzKSPvFRNkq/cOSkPahTAVblZWZT0
qj2rRqwLyI26StpjOTlY00o68sE10fRnJD/K+NXA8YUwMnvXPZLIIXahtnhke3asOLaq8z9QxvtP
gs+cjLvzqER+4ROv9l6T/ddMAO18L0U83E5AsrLwGAZYZbN2aLeoSrCQZns3I0+hmVCgOsq/eLnz
mkQ1oyqLKQXKiQ0bfRAros/WUpEnjHzDwUL+m6HPdS6AafqJt4SFqPhsUmJwMTQHI0A9LyJq0Crp
95XmdZ3DlyRhYGeOJ52a3RWDL0n1krBZIzT3Lh+Qbc/WypzHPzamC3q2Hkr+ZP8tWEpDqUWZWQOz
tgXCPobSzWpKLLmDTFSuCKT0trL9HflNvfQ+TPFI6V3V7F2hsOl2ZWmihMeEhQ2taclepCqR6Y57
s2DKVbMN2pQYNVeNT4qkPbD4j+JhgGrjE98HAmgbRSO8+6CNmfUxjY2rGdZkI2+F5CUgHJKjtN4F
pK+zPfCMcuAqoaknFMraFWQJNhAbu6AitTgiZcTLtzqtYf2ViJdQ0ATrMk29Kya3Nv7P6NEGRJqy
PeZA2rSj3e2chn14EgW7spi3bgvYNs4+zZTbuLOtPTegWml0aq9pJxd73pMPT1yI+B0ZdfMUkn3U
I0OBnRhsrATyhTfdUSv9NFn8rtgF/nYMEkehcIMDE/kxiT1xz4avgcNq09XdV2nBLSuTeJXgUdw2
6fBdjTbiI2fijlXL2sMCfBczzsjCdCuC6qXUyqDFI845i9LVCGndjZC5TmlnH7yuf/d97DMOBI8p
elqAQxuvYKfserNNLCf6Ykbw6SaTstpm7h9noMCgRo42ySzPlpOy5coXFJmAz+MoFC2KjCDRBTg6
I+uGOrHaxcatow0+YFYqVlX8zl8bRLM57ZqM1mVmKMrUTs20cCNUMj6ilAjKErioZf30eEXRg1nc
0EgASB3/mVNzYPScBOAQ4LNmzhoB07BYRU5CEk3L/aZ7JiHxJI8lQIy1zLLfSLJQ+xrpBWb4F3Ie
VHugxLIw7E5t3l/KgQO1L2KUK18wepE8en5Hs/4d+N0HT/4r2/1ia6EpQVia4EYZTfe5K+TGThdy
OfY8FIK4SbX8NVJh7QM6SeaSXKPIohxiktE3ps9eMBCp3QASliDzt6ziSXkiPZOkxdK6oZBHEtS+
NXPMUMiotpMjnq18PDtI5N+qivRHylTE4sEXEqdtQlKMY8o/iUx4quliDBIreMRescX6ayR2xmlq
PHeVV+nF8gqbSjzPVz36LfRMylsnfSHXQQ9KygBlxoPSMM+HtZiVU34xKpaUMmOJ3fksK5vmGGj/
z9DVP81xGrZRw4a4I/7TNtFMjoGySXmrfZyH8oLFO9IM+aLQ+5CKi9zVJTjskEiFbETD1BofYngn
XBYam2PeEa1bENj4o3g8Dz5FQVJTQ+B2fAeo4OGCbIjtafF7wiahT00APE158mlx4aYZrF5NreVi
kaZ639p59tIMRFcVwmRVjzGtiQyeSKNjqmoWzc3Qx7S3kNbVcFm9iHOR2i9JW/wSds2VKQPkpzo4
pKxMlxfB5TYvQf9vnD68u/Hi9C3sPVviX8tMCArpd0MiT4R/dBrsmKnxzMJVZFju4Q+vCXCgjY5y
Nlxje4UkRup1UeRbckm/CxMNZm0ZFv7EYDeOprdh3wXRzUvurjPFF2XfWEmku7li5EdmC4P8sj/R
MYHbHAdc343/FS20x8zkMBW6pTIy+cNW3b2z4/ei8tqjbXwnzdYgF2sgd9rsyQJKJrnBM3GQw/AB
sCrbMwan9ILfp3tM1UgOGlgq3asO7WKXYoRJO65vN0yqleEsD0vgnbxxqaiLsD9TAxsuObdjxa2e
xbT1fFIEGJgtJvqo2biZfCNx19xbvnXAFkH4BEjh1cTjgAICKv007ZEu8AZ0zo5lW3705F7M6R8p
tH9oLZ/URKKZE3vARDTzLlk5Ce6tlEccp+SxZRwF9eyBeiFWOw2pkLLzUJ2yyI947aEMcQffeuTs
TC/ELpS2s5vIzN5I1z6zSWDwmaebUjCIAmK+VoTGHybcTHMk/5hJ+GLWnt4VNeDAvBuPTtR+AhJg
EOZgFfBt31qHeu/MGMD9rD8Fhi82VhiQjuNfcnRWSPQ7+SoFh6lTOWJdOvJXEVbGC3TaK1zsk+f/
rso+/Gn6iJhkWqYrJSS9C+C2qOzE3i1iYI+ig3tA4mHkM1NLWb/EUeSxJIgIVoIBuImwNYPwnUZC
Wc18nxtnT2bRKXdSkuYM5FqCqbiEe+t589aJPLlKJwumthkl2wINnq0rJsxIlNxy2I98xA6MrG3V
BcnOU1Gyxvd2UjUxjEFX92ugNc+1j8ykHb1TGrozJVpdbmpsaMP0EScu2d5lMhBl3Z0ScCPbspm+
yFaE/ZaF3T4N/1JoJfty8p8Z+ZMlNrA2qTWM7rSElRFYzz2HMqxtmpsWKkcjhhM/7it5ieNaqOge
TCgQi87cQFoRm0RuZ9QnqyAaE+hTJEIX7QbfCdgARV5AwOxCB2jfWXmtJyRMDNeIOYyIxsBqQ8hl
3KGSs7H7zp3wqDqCgU8FnLb53hXpAUtBtcqq3FlLD/7A0KBzXBU9IhREgPkmBZGbumjNR9y/GwnN
3kkwOLEQfXIxbO0RlxJjbKHeYHxvB7yPKGjjtv+oMHruaFRQ2GQM/DDib3tUxgYxIQc3Ir9W0qiq
oGRjyC/w/U1f0HElrPewQ8halCw46qMbQfeaRuvGJzjDCCWZoQx/CCo/6I3lZvSj336vjg0sni0b
YxLD0EIvmk1WPkWNcLMwBGoovg2YJ5wlW0F0GX8Gh3woJuDxzlZ7e6zsfefZUAYR+9QQqe0c8ww+
fs3o99r38bktCQsyDbd6bvUFyGG47t2EblMSRlqDit7FZuVcCK2ptk7X/K1lda8xA3E+sDzxq59o
+7J9k84/a84Wfmbeysu8RczMx2b33BlxzCPbvRiCyJCUdo6rkDPQNTWjz2QPjIl+33fcLfa8neO7
B2I1qqscJqK1QXCt09I66xlsdXxGfxgcPGVo7CrBvOmsJe1jAnLdfuW21XD+M5rlgJBMTbxbOstx
LZtqPMfzsMvM8TWyg/CSpPrdmeGpd8bdMpJf2nfuoFJB6pdJvov6jKCHmZ9R6pD8MgORFwhNEJmj
+Wrd79wW470xvB/I+5yzMQ+vZvcJT/SGlM1fsfBE4tENrNCNaBdQh23aFKriSJQgIq1h5ZpwNhFn
EsDnESui9G1SRnkTlclEVLcnZWU+ASYEIYWuw4ws++gQ+26pfJN9MdG1tchCdp1LIYgZ+wCE7VZM
yYgpl+7XB+o8LqktMcFUe8vmo1SFdY5HEGOl2T+jiUPwVdbEYtr5KUoGfxuW/cxOe/rVVfVryJ98
NaYonQak0J0QYpV8Fmmpt/GBfNg+tdkLyDcTusANX/GBbWWKvC/5kTZIMIQrnV1lmYBX0Iy2sIFV
Q541jB7dtNMa3dVLzTR6246/ZySxZG7i0Cyr6ty3pPspNT/ZGW90KKiF3e6F9Q/uN1J2BaJjgv8C
YjCC8UfaNd7WNya5nSw8deBmNqZVcrH4zlLXonrAFkpe+qIVL51zIb+yJvcvFlzeKup2czQR54Bs
EGl6u2UWAHGXJJJGxCdP2Sitqn5jek18SoH0F9S0qzFrfzaqf3e7YqfJiFlTcqld0HdPPgFylAf6
yJna7PtUfRJDaB1qI//NIjc+OXbvrJwYmeUwusjmbCJ5hEpfle+dkNnCGAvNZDX7oB9+KgCrC6L3
WxTZX1U4vDGhomGYFLG4+NbT/i2sarEtEDyT9mz+LUbC6p2+2tDNTfRSPhrv7Lc3lGpXtrFc70kr
bZlztMQ3Ah/r4mRetyOTjNnNhpNQ+Y86YyJUE0ezsXLm/BlU7k06K14BUKpmWuwbL5Vnv9UHbamY
k94WB1mFz1kyrtUytvL8YdrZsSClbpJijRmEUUKGcsEd/X0inHxjUxO6rpqvZqkOTiCILguZhUcD
oyYaUNY9poJc2vg16Wdge0l04glv1J7E0vpoS/sTWZ1i/kPwl+V8pwPpj076qv2cbVE2vSPv+9OQ
M8+uA82Sy5wklRjOCecClHRtfAT/7VxaazKAkH/qUN90h23n5vR8sAolyzop+IxEajOldjCSO+Pv
ae5vks3aKh9xI0iD8q9CVIvdDEITtvqVV+iDZLm76ix5j5BHUD4DSM+KZs1QuMEPcDb96svuiovf
FC4iXuuqBvFfnxBuNXC3eFCKGWqSmMY0rooKAsm0YFzHJg46w6+pvLQ9KkR6yqGjv016Bl8+TUeS
E++kZbRj9Cb38cxGUxB2IPziOg5vTZViIR2N5jBE7NdEKdCx1/NPr8uSqygRfFiqoKDg/YQlgFdx
2wSZw8GBgEx1xl/t2O9DYtg7+m9cXjgUg4YFr4UdAR5wu0Zec6WHjBAS84zwWP9Kou4QF7z5JUrz
+pjZDPfa1lAnUi8ZzBK3rpkNBbK4mJb+UmZjnlRQfTGMMQE3MC2uLN3dk+qGpO6HIFjhUHeEOjk1
bBg1/R5EVa6Z//IW9OpdVYZ3CbK9w2uYwY/ZVpMKmB7P57CXNrqT5INJI3zsAjRKlMI66BjP7wHe
/ZeQtT6zhm0tErojEzWCyv2Gz5E0WrMdPgwAzGbjRuvRIDXHc0l/6PDfcUi+oLMy1oaKv0ZzdA92
FeNQ5H5dVyA02O4RR+dUEmqjec8Fod997rDF1MWvFMqGDRVi0HQug4PlJwIgmPk8i21lPWeqIqOr
rdRWO/3VkMmTMupvF1E+fRxVZCDQCJb6zxiZGAtLrlDNSusj8WX2RHIny5jY7ux9JLC1NlM2rnMs
sRslhl3XTysQ08OxdNCOYbB8hUutd8bofEDu1CBLxolrZ61yulwaHYYkavzojP6nUVT5ypmdAeMW
I8CxKF9jg9d0sKZrZZ2aHs7OLDCCkNlOl+P8AVAfL37TexChGuqcdDN1IcgIx843An8+ZD+qU8QW
Ho5CYqG7ivQgZaYfg5OedV4MB2GnFHzQvznjlml3PqTPAfn1iY8iSbIdP0eduEmfkHB+VgP9PHEf
Q9Qudv4upvkl95aQs68ki4Y1MCrscaTbnKbZexnrzNiVrg98p8FEk1nzi12nz11pbnjgs3sejK8S
68Ja6Xc9qOYV3+mu1uonTob6gqb03cNBNVnRdaqia9lNr3GNtshro1fWGzR+9lc6MX/PBfX28NX2
CfOpyKou6nOwTJp5XKRFktINyNjc9oGeiDDt80s9tGg5B0I1QcBwvdLtcl7rv21EnKOdOReFOltM
3S/CXJmd9/yLBCyRjWBFf6ou7f+PvTNbblxJr/WrOPa10YEpMTjc54IkOImUqLmkG4SkkjBPCSAx
PL0/sNp2uE+cOC/gG8WucatIIvMf1vrWzZDySvkzNJZMLhHHepmfjDzM/nzhJV51rHyCaArnXV9E
X5WXLjVf/NvCg76zk5jYepMUCdtz8S9RI5cNO0iCKAGqxetByP1ct7zzILszi54fKSBQ2E9pod2T
gkveQAga6hfH1Ms1GQ7vaf89MgRYDZFunNt+4jJ1Y7FCYvw5WuonKWh4rAnRafl7ioBOGwODz9x2
fqU+DXdmNKvBon1QufVexpYHny48GA1rJlFGTBWZwxJEDgst3VVaa+zwKZJTFcLNQ7IRJAS+7U3E
FjiW0gBZa7/2ZgcoNRlYvUc7HpX6Ri1Rk5FKt1YPkruyBn1PHh/rcky4OqqAFQHPPIgpxhPuOfQ0
GmktK9OjL0aU7e0z5EL1DEG7ldZ3x7bBN6zPkdZyNettQAGf3/XMSFlXKGr8OTqoWmfUhRiIlssi
qsIZmNKTOiGlJVZEkCNCL18sK3qxNQ61tHmFD4r9yVT46VXxHGozF75m0e31Jnp7z6C5r/ujq6ff
XRzmx6IqP+jsXrzZTQ5IZoEeqPaBXOxmJxlkJzqJlyRcM5+0GQypj4mA1JXOiS7y8XmY0CiZ37Ho
fvOaGxs3ZRyeJlHzXqNlNonoodlq5Qan3M4fU3Gfkz+kxfM26YGFEEPHSglqZ+tFAd/ou3BZXljC
f/U5rmSytNtItEztJx3R4HT1EedOzzmwrBScVh6Yvr15NUNmYdIX980UqJEPHqkDg840MBa9vXUd
aiSOyhzKV9bYZ0tQFtg5dsuZ4dCWHvc9nDo4cd17UsIzRx3ICEQAHQtH+mvKO8B6Uept2f9y0wAB
gvQRwDetNq0gkrVURI0Pmn3K0oGXtjET0l3ije0xJFETnZUf24+zr3ISJcbX3ouTIMqqI/O0fNMU
iDgaxfTcdbZtODlnyXLrhlHPRiHWCgzDQCnX7nR9qM+QuNiO9STToKZ2cxRkTTtLIl05a0ScPyeK
yQm4pCNii5Wj5+zexhJEkMCQFcb7mSaegBaHd6WnW01hNPjKQzMww2bDlnHQJJ/6tuJC0hKGBL7l
MAhjkbt2B4KYLEYF1ERER5vxOcPnE1jq07R8e1HQFTiejGwTkamM1HGiEzLih8Yxd2x2w61qcC50
lIyJXhh09e3OrgqxzkzC6DrxWscDMD103paFsBnLJOlDGKydeXGiOo+ltKu18PIDXCsskWvIfs0a
ZOB3jybeH95Cugtfd8lJK5xHM658pBgGQ1WKjzbEns2yoP5saPGn5FenyyFoiOFgi8sHMeI40RXF
qfKQc2jDRL4RkrjY5gKAkrAKCTGpQyz1oWA+73rUpX3FZH2YDaASQ0UmaUrxCSSE/x2nAZs0suHZ
y63BGjEW6GL+Ro+OrZ2seyYjKO2ciMa5fy2QTxIclj3IKt8PousDTYZUPrV3GBkA0Mj7lGrAsDjS
sl2fv9dE0hGbZL5FwiqO/jIbXMYojiSNbx4IRW9Tz2JDiv2qNnUGetUZKA6WCHiwG88lc8Hwmo0L
B2zD637wSjKZ7Vol63guTqoV5noJr+gl5NCOVmpdFUzamAPGY5avPbguwVTxN7lk1C4GEsF5Jx40
vL6+5I71xtvSiZAG6QzKO5QtSTrjJO3GryLMx71f9OT1VWzzW/sV4QWaTbfPzgxvIG1YFQ8ZOazr
jsVc0TEnHxxZkiBTfqU40PXG06EYTOCl0LT2CW++t2yNUAiUZ3Tkm8aaGn53VjK1w8tPIx3xi+K+
95PXYdEn29jKTK3CBLdDHXXvR3Z47+QWm+x8PjuZd2pHgteItbtxhLYAwZqf3B/mNe5kHiiypm4K
iDZFVDIS9rWPCNDprgGutPKxBeOKZPSskvlGROGDboLmMwCWjVOjUf+7CdOgcEElGhQQdQj51KeI
0N0je01i4yPSUf2sPwzQXEidco4y8hAzE+OzcovPEV5AEEJ7pxHSW+i6yarQQuaaWE7Iku53EzWw
oE6GN0HmYgGvplOmd+pJeFxTraC3kE8IcG4MJ3I2xED6uJOVu69AhPG58Y5T3y6glonQteq+bmJn
o5WU2lFnvjsmFvL0wes1bUuJI7acciupIOD2lr4Zx3reLhI4b/KeuY+rAzYpCAyNxZrOlzczJ4LV
UQQbkRgPSZLtSPr+ppXLV7PDp5buRNPa8eSX0w02Xido1BTYkh5EKdEGBXdwhyvqOCnj1m/rZpup
8slqnLNlefOtHKA4Rf5AeEbVHsjPAImuTQUpbhykOnOPqLMe+riBlFGLbIsyoFsL96ax42mFwjBw
SDg74l3kURizMPCGcW+r4VPvC4SYdVWhYXLuGDlSbzIz2BSjsQnYZ8+nmUXbnBXWljIY7QRElc5J
rf38nJf6+4Aj6DFcLCJj9hn7eXEH+OxWZl9jPlwYVahT7TBCAnKPSWrMsdgw1EF8c6wAZ28b4drM
zONfKdgbNoZvA0hMJLYtNnAstgFyzB8WaoKBR3xnizHcOR0pJlA0nrXUP2dpcTassEbBqWsbdM33
EcafJE1I4iqYlea68aIGfe1NoFbKTn33SVtskYZoXBL8o9o3uDMoUiz01Eq+k8WJ9oQzenb4CCc5
TboPvjniWdo3i6rRmS0ECwyr+7Yik216aj3doZegLslK+oCwzokHy09mIVDjKGKZKgxcUSQqWIPz
E+GNwHlBKsKfJRYX3G3NRNLDsmNHjGdQ7G0HjPDcQAntc4SDIP+2S7LPUXK9a1XVbcLZ2AowVjTE
0RPOWZTleW5z4+MW11WAy0sCyR8EkcgR8lQvZtFguK2+EwmGASJgWbxt80W8P7Ho6OLh3qg0/IG6
hXAk8t2jVT1IEDFut8tcRGhoL979TJHyPTc23kV9UyqU6bplLErg9JRSUXmOtbXGnzxj/mv2j3ok
WQjzcR4bSVOlW9F95ujMH+5yLZ12jOJOOsKXleFr9SZBELst2ofaKyemf0myMkLniJU53GKaWIW9
Ue4rQ2zxpDh7e44CFjT2xip0BgDWFIjl7nb6Qp08nW5/dLSgSsFzu/D50RMO0GSmQisCUyP0OR7d
VUXTy+YMiYf6hHG4GGS7KvAnfC0UnDtccEMEj35Kjknegalhg0ziZb51jxB5WsLJ9ReDMSNkywiJ
D9UgOYP2CSfbi+9QGXGEbH0fP780mDdLVd2PnToP0kTOTvlQM4RCAhyfizD2iQUrb+E3MMYY77oS
YKq2mEgY6Dcre3S1vaaMdzWvjeRxYPjOOBLrCIIjryoMYLM0Ky1VVj5q6jZi5ngc9frBioqdwknK
gSf9m7HqLoZBrlZj1R1WaveNcrpBfXJqMjwbTp7BRzBq79wgbV3JSd1qdS+OkW3jzHa6c433beum
F1O7GCKG9qgzZ7Nab29RO63mWotoGD0dixswYDHWE3+H52+vnItKH5BqyZjk45IVB5IMVH4+BIrF
2AcpiLcDVRzSJPg6Ix84a5xB9cagyCoRdXdXHFeZKe6unN0nEzy/wbMPBdm5cUkMZRCj0QAh7rUa
19l7FglFpXDVjuYJlaWLlLNg2c/Q5emqCzVKji5IQvYO/Dm6lNi/iVHSryMU4izwGeldfxvVYXaD
CtgjgMwxn5fZ1cJb7tKBj+Hc4qhLkD6jVXtGnsSEGLxri3mKoWBtPfMqUpklaYCpKuV89qOnSnpL
5aI+RxBDNgmHOnUuudN8QYNtMmSLuS8LQ66vL4QlBkauM1JApK9wIhGsZ8ianX48k7lMpnJtHCSK
1+e2xGY31/ZqFFAriChvbqIYukGMlPcZgAr9wKw/KFU++D1IM1NT6+v/2RAVLgvZqlNYpR43R4Yt
U8Xlk/I/UDNTeI5Vu7tSB6ibkw3AExHE/BED/w9VM+uZxrdeZUVq0qRIURMpKSfXd8xJqvEIkf8i
xmE6XSWpsErs9RUlR4hWQoiHFW3xOhbAkjoG3+h874BJ2HfY2SUpk0z6V5ijUToa6CmVmZprsxFf
f/Brhd3ZTw4l8zLKpdKhmsdZjLmMYWkPWsV38Yo1SMpA1S4umuuXcmbIE3fWzujlZWaX8jj6u3Zk
6TykpbaHun3QCSF5qFgCrwmqYIepYQt2Svd8/fN9jkTAt9wXMeJZjNAhWVq+c6lxFCP2P2G27gTT
aKhGWO0Ai67/WiXmEKZJxf/GHDEfTip9xswJKSzOEJleqW66wogJigM/Lhc1NWkuNinjrz311DdZ
mSFKW7RraHKmXaSRaxF5Ij0NKn8a2nrAxOq3OOww4mQuJj8eHosLrMU0J5snzsg3u9X1gxgRUSED
8Z/a8iAXm10PPPuajVIQ7RJkfRRSIIFiZ0hTr+rCnRBPZ2dDb8eNjfnhxq5c8LTTSKhdx/k4oIfT
VCV+j7mF0435bg/Kaiq4lXKMwhvDKL8XAshNvfgaMeDAjZjJ1cJwOJ4Bi+/itk5uUSmiPo3h8V/T
1gbb206pAedodh+Nq4myLZq7kh+1ElVuFZYQfcx57epCfvYhM2LUCvF9aYwWMiveutRh3TIm3fxr
TKn4iuFSxqp+nqBT8SKN0TkrfzEWHs7DAszPzZKUOkSH4+C+6ZZNB9OPdbHuE2KI16I1ilMdTtMl
bSiz5UwGPBjMG+zu7b20KRav9CQjdkigDiuUtXkRbe0SsRVHj0Py+2+Nnw8m3JIYdPl0IeEguRo7
ZUwu2ItZVZswVNXFNLMKrnzBhdQpF7JMuljc8amisWONbdcemWQRktll022KzsIxOkwXWPysM/DV
X/EwiUJO5cTp2chTZayLK5GF2ze5Qa4mTyabhXUCfmwjO/2DaVNxnGJrJHylfr4C1t0pAfmYW/at
DJuZu8u9kN3HOWAZ+c3UynVYMryZphj5Y5vaGMMGg5Gp0pmGv8l+pH9Me7g0IBgGlImrBOzYNs8B
MeODO2akMd9WPsHbtgEQOiLOeW1HfnoUJSVxxwF8sdgXLx7o64uKNCGo63TmH+gi+cTXcLUlyhjG
gcW8eV3xAO69aVB7lLgFbfKiFLSL6dQyq4oXM3AEKcuwXDJMMeuCJo+3oYXbeXA1M9DzmEZ7eUsI
ucOwnjGV5/fhDWFxe6tpsb8tFzwmVhByGOtziVN828uQTfI0HCtbGKsrq5fCzl+RKFo+aKl0t2WL
Lu+//3Sk65/gDtw72bP2oHnO97kVfyA1P2TY3pOxkjui56iPKgMcPDDwW35im/nNzRVX3SxxE2XC
wKYoD4kuXiqyua94LmmjsL8S6caiQBnRzcu5ET+OpSmJRNdX1wMRQyXoCxIKnTZHOlDT/hBLQZNc
ecysMHgOY/QHpVaR2lso/XS9bKvE/hJ9rCB5pMOpW770Oh4oaNzGPm3vWI2cuKSX8/0/vxTem2tW
+l09VA8DswTqJX7JdsKvegApdP3RbKUlxfvQb/s9HcH0ywo9idu6Q45Q8yEQk209aGUbNJ1U72VH
jYuY0DpHVZGc0DDwC4qBhkC0Rt3z0hGV3Xnj9EuYN46K/UPp9uF6jor0V967rGodjc5COgZDiSWi
JVdfKvSst8RtTkr/NTZh8g3RBh2HwYj6DzWorQQ8tfA70mPMFg4OANJtXjQNhjhSlDdmvMptcNU0
Y7Q1MlQANlLDK0OmQyCwMpisW07TL3hH81lMxktWFNZZJi/XgzYksw+SWvvLlam+5kzx78Y65Jso
ows0RfFggrEYMjuAsMulPzTlGVHZPUx6bWNbEf+4hd6pGeH7gAXkiOMx3JM9OAdXdIKKhsu4mNzS
dKqJMnfj53LyHyYg7LdTYyTPfWIwZXNTgO7LL1qLH05wo3djQ6k+c3B3QktvyBksztWY1czecPXP
LfBmTYEbrUMDRa1LbEqXy3E3pEN239Ycxq3NRHfipjukk3j4w0ZLBwgAUbTgVfIdEhFo3CEjgqRR
d4nEKq8Z6A2W5NS51G/+XPiNp3yU7SyrMPppHd/KaOm4oo3tnzcHv1RFU8x7vc6ATOSli2sbNGRb
9s8pQ0dUbqN2M8Y4VtD+tqfIhiWZZOfreaJF5QiNzrVxrIAg1KhCVgUPyv4KaJ8nfz4wp6Bx6Fkx
ulmTfIIzuHc5sU4NpsGV3knvoOtZEwwDke4DtvMgquR4bvKfa4VTcK/RvsJ9MofO3Wa5QY7r9X6v
Mne6VF79omzhM7/lNIptjIEIPprASo2HmvSdW89M7YeU3evs1ESR6PZEWRqZDGv6g+NLtjWdFeJl
mFxmj1N44EMp170f5usEg8mG5fFRR1F114UVe/GFv80uybv/8y0gKtTQ+6iatPSofp0QBy5iO7Au
bV0ftXTJVEHlenRi+yXUwnxnJOwd0QbAxIMrVKO03/utTPdcsQyegBnxWi5/iKiVC8kxS8hCde9o
GNGKLERYwvGPjxgtlSy+bGgEXdtXT5HUz0gAHWZADj+igF9rOOOfyoHeSkttbG51e0qdsrnD9UbP
wOPAWTL9wuMNh235N7m4qnpF9rSJ3X3LtMA41ZWzGUxdnq7cmF7U/0D6/EGSWWaqr+whKtb5gIqZ
DT/rG9Ew2auJpontr5aVAI9VcIX8ZmyErM6y71VUgy0oxAGZz22ax/X6ipExVGpfCMdG9YrSD637
D0ARng7+YxDxDtc0mAop7q7fClHWdr1T+NY4VkMtiHuMuYyTUJ+1+vTWx+xui5ZQ5yYUj/7wDOlg
N+dp/BHllVpntsF8MnH8baazT4Ffs7tiUnuVFNs+sy5VX0/v7hI7YOCPbDBgA0NNF7v8P1oW7DMK
A2jF3twd3cMVYHw99Zdgb9FE7sFAiYSXMgHF08A8BhcI4LGlnLz2bbUyzTViCYTjS6eGmCoKCOSt
dktwBOaH5EcH6Veh/9+OBSUtGj9rjwsZZftiPlPhYB/SQeGHch3kh003BsphGa2u3AEjJZ42g6KI
5iwJWttP6UsokZ3FawxpgIVGM362OqKWMiP0ve+IwilDKCd//lPDGcL8RW6MqhEvlkcojJ8mYo/C
QbwoL2bvapbvZetmpxKEFadRXxG761gbY0FgCgxLN2HSfI023qcrbXKS6Fj0qYP/W3nu49R2/kbK
H3IZsaSaOV9qkzUhiNo1o8eBJY5CS4vRb+sVdnrQwvBJQBy6k5w9zZIWgxyV36qYu1SD7v9JoeL1
oURHDJJgWk9dYW8nKkTkWlQ6Q4iS6Hpk1J6rH4gc0eYOiSkRvA9laDNJzZrPupk01vBwOQQ4zZXk
yrmelddTk9OzLnuTlfANGLVqTSNI+tsAZcqrGBxcv6vciG8Q9UabrgaULVxYSYNm+bCuzL1uRD+K
sfE2nwqWq9dkn+GEEKXY+8h5dpPvnJK6S56K7kRFX//q7IL6RzrJE0AQ98+5Y/MBWP5kt1g9EmLL
t17l22seW3crvbY81lrJ4+RYjzY4lKYjF8uN5ReuzJOhsytPMHLfDaH3g+nMZBDn/JSQCi+to17n
xO63UBgZDYR2+FQR86liZzcjZFmjjO7vqk7bj2D0AICzCWV3hNMzT+BeRzRkRRwi1e5ByS0FvNYR
R3I9VCLd47YQ3YZHd76NzJlFIifZ4PLpVvG0KxuKqsnB9CxiJr5l6RwUApmT7Y/vEYF3N66YvRvO
yAwCDDuvnDP2seY8C4t5eGpNmlQvt184ttLfSd7f20XhoQ2JjmzWpk3NVH8/1Ya89fjYrjLJ6mys
endzve2XJTdjtul0/Z6n7rH0xvpiyIbZtEFdcE05sWDfH+ZOP1wvM7HYp6Wt8xiTWmYS07JkkFx/
dmqiN9JiSJVO/IEXxPWCJJIPlTGYvMuefxT5cG/n5r5ZrOZNbd63g4YJwFHHxMQL7s0nkCV9gPq0
eJrCaQYUQQWV0/6JBS4C4chis6gAgEBcfDCgsx55YNBFzT01ukXuitCVvP/vX8jyUOxJVGMs2cSX
cBkpTHn4g1xMbDFcfzFetbZyqEROrglMSoFTd+0WnnekpfxQyG1YjXN2aVZGVFUdovZbqoq49I5O
AnZhMNx7q0wf8cMRqV5F3mIW4zhpnXhT9rACqPcnBshKrksCs+OxJVOuz8Nz7yMvarysvnQRK1mT
S6Nbj3VrbXB//kJbCWIay/ZaWM3PjADhkKMN5N6KPDq5eHONQyl8je0vWVWHOcUayf0Y7QTxAOe6
VJQ5bDOwJEBKr8MYudy41atx2msNEW8Lq+0ulsXdHySxsP1tH2eErAGCXRroTDIahPODkmmJWoW2
Ey9uBRprUFdsVVIylJrm2cmmlCEcExHNSI+8MNAoerys15+awv5ZQKdZi8Ign8ulQ2795L1R5S4v
8teeFeet1or3zGEuWKec+6XxiDZweBYKQFzVL0TR60HCyPq26JgK65VwnrJUPycxXP+uFFDAi6E4
/GvNX58wuzQIxG4a6v3CgrcOkfpfdTMuXeY/guvevqsE1nMtPxokPTB8jV7GiFB5xswNZdCIuTAh
jQFFdfMD+ieZkwNqlz0T6HfdX1SsEjB/O0HAbLxVbDF7GEg+aqz2hQBIlpMxjj4U45e2sx8RUwZY
prgOUvNxGP3P2nSCsgL2M1e1ts4icWnr7mRC92Cwzndhp/scA2dUKXh1rihWrBO/kA09ExjIS76E
FHmlOFhuutBvbES02fAQ993K17mH01A+0ukBJGKVi2W58ys2BljSazQ4MumYhEyBhn8aDfIQZljN
Y8KDwJcaHuvGxmKtNBNWYBdGEBkozZFTapZO9JfHa0q0576U/5+AU/Ofs2RNXViGbrCxtA3HMP45
S7aUTe13Y9owaq42AzOo22n5knmXrKUGb+ypZqPEF9eo+eK4//jh9eeijjhKnZB2AmYp+xipHq2o
gTyglTkxC5aOH0gI6/7Pl5qSsxroRf5aUq7/Nwn8ry/y3Ek5e/iOkqr8H8nePrkn/+8k8EuVf5S/
/68/8CcK3LT/xnPmsqURjq4LTxB5M3y33d//MvgV0/Q9H18ukiTdIOy2JHsv/vtfwv4bChVScDxq
LMcFyfpfUeC2/zddx4uGUttGjCr4U//n37/Gf4u+K76PKarK9p9+/C8cuRfCTbr273+5xj8nWJNO
biMTIk1Y2Mi58V38z8QQ1wAiDejCX+PJv0OzfJPJmidABw31qOoG0I9mgReZoJUBRjDbI8TolZHF
1FckLjHb7OXvLmVabGWHzITsylM8AXYOnREZvA0m/C11ztF4j38s8UjBag2Q3FCiJNTqYo/xAfDl
u2t82Npt6Kgthfd6Umj4WGohygFoAgOr+6hjINgo1I3J/Ch+Gd2MOUBbZYScDPZXA8UoLUJ6fIU4
5iWe8ULguMvUoeX/gOqPS2KN/Q7j2fvYWWt2W1uvfqib17JPH96L6KlG2euNZ9N/JCXG6vDDIazC
85QY7rr27sv2FoWjg5DObHf4NdcG1YtjYhiTZ62+Z//o+tFGczcuevRQey/zs8/SPsLlHmMrK1mY
Ve6vmr/U7FngPvhYWMgFqj8qhnp2ug37fRcmWBlwX2GKLZnQ+axVdarr+CypTb0jiy3OzAOxLZl7
gzUWweID+XEkK6SLuYPAjKMyftwW/fMSUTF+s6Lawut96DNxtONzjJQJjvwKEmc/IrRwNhlzUEQB
NJwRGev9LiJFdOTmMnjTyCfTu0Wbw78xRStSWK8ly1tpvplRu3YtuDLbaYCE4IEVaG9MuLcmIhX7
NSm+sNyxQDui+d0kfkbIPPwibbhroFfNDXc7o0SUbbqP5WwkWHApL2LWFxNLTKIYS1JNc+Ads24G
oczPpnlf2CNvwrjBESV1i+9VPySWz6tLlRQ3iM/of/aT9TjgrHcIgpQhGJM2P9uTQ4/DYpy8dT08
ew6q7HCdc/Mpoc5+r60wPrNEGFZhyCbHQTK+JE8Xq5j+xkZXvWrSg4FjMvWefH8zWs+WLS4q7u9n
6863mJPXNDcxL1V/N0qUv+oys7mJ6w6VdYE7/a5GNSJodQrumYagJkhfBwCWv1W8dd3t5J1c+yUN
72PEXdFWyoPW7Szv3cb4DpYdmNhKEpGX84gMabJilPNgpMyzdXJ6TJiRKe7//Jls2iPX4jodx0Bf
5K5sExYHWUX+jV6yt2OZmHDBx6kMSstfyyY6aPiO6pjpcE/62hz0ZJ/oqP2XTiGLPlxr5/Sbdgcp
5Nzpm8Z7SZFg2DW+rX4EdId5rXphhx80p7JmeP7mReFtPI5rM6n58PK8Vv2KjuEmTyAXmB9y/rHM
Z2Ladoz9B7RSYZttG5rvgkBQTxbUb2uHgD0EbhD4rZaMBOQ4c1D6+8TyblBq7LtheBq631aLEZqh
k0pePYRH9si6KM52FQ5aph5IDEGV60f2eIE2MqT9sP0Sqc8TgUdeSkiq4NNILoFqh/c0O3b1Vzx/
uuDoTTakIuSj53/m1v085Q9KWkBMByKUIVLwejvVc4jhSxKK1oz2Dd0fIwT3mEWPwptpgeW2NvIg
FuY+L9uUjyjgKu1uMs4e6kzeAslKiaCi4kdxErlIXSx51McM8oSJ11scsvqzda11jNQWn9RmtFUg
APCRGzbA9DdjiCXmfYpcmhiHwolpd40ArHpgi/xoc1xEEqr4bJ3D1t3qoC7pAlFL6RAebnBqIp8g
1xU3drsP5fzJSm/Tu7/m2KlOssUwP3bxh6I0ShFApqpE8JNHZtABuwILTUig6jIAQDAZEBQasEFx
p1NQYZMCVbeyfExYDJmOs+GehT8UtzYF6zDW9c4IF4l6NV2kBApdG8naVh4Czfm3PRMaZU7OuPOF
Js/VUQOcPK4885feJF+I5xCCah5m19E9miJ5MV14H2mkffnsgFwR5ceRUIvWCZ8Lkcld6aLtcmQu
CMiBmq0KZrWPU4YeOG99FXgsIQD7bU0yLlB7e4x+W+QNTsJBTjG21b3+22jZoyMgHNaoe8YDju8k
cPzkMePqQmnI82EB1m0VNK6JahkK/CJyf2OGhPVS92jWquQnwii752gvPNTryKXgAl3sec9UA2KH
r2hjw7E/QCVPCJ/GQ0akMwaXsSZEXc292mo1qU/2vZlrMoghRxfVMS5HdJkdi00SeTZxk/wQLtb7
dh2Q7p0DN6j0Q+Ok320wdbyCTZ2gxOqBAwO/WqNORGHf7Vrx2oVvo2GZbEwQ5A35BRl6Bi4hC/f+
KH9PgSu1mBV4epkn5ACklBaHThEIxFQd+SdVedLdD5P9GduRfe8LbnCZaf2uZ9TF+mfsj32tf48G
tx69SMyG7zbUk23XkXa8LPNtuRW5W9/2jfvD4cZMymD46yWYXNABPYCtdR96md/6Bod9AurBzLse
mSmaA+wHhJFOO9iH6G0LT7FEDbc2PqAAWvgzaMfmmLvgPFFbmVMxgkTxeGOVs64VK6WueGLcDhSA
T4Y0UZTwRHfFC0noz7OeGRvReMDFflGV8wT4LYeYVe5HnTO5czGyT5wkYrB5OOz4tSnwx5qkuTNv
63YqVR4eu5LuFLyU6ePfdcluiWO9J50wb7eDZ75EeI7OaeKG+1BBiZy6r6aI+iMWklXLi0Oc8mI5
GDboelKsx/JFVFXONsR4HQTyaBbm1AxGcchb2eyRmU6M9xA6zWsMyx3iBdveeWN+y2V4G9pRTP5m
Km5T41Z2nrFqCgokfyw+ROOQPOJVv0XT68FA7Avac64KSF5SMIMs4+pkWXDccA6VQZdZw51e2I9T
lAkQY0hEEovrBf3luuUzdfBz59GOQwIopI7qoiHUoV5LU8ehHaa1vmEYS8vlxYKFisWYqgPKa9cD
cdJtdOjRZa75bSwLZYJUIo1eHDdDlnbyAKZy5TndFrIRzL+0u5X8Zm5UD3NkZzVoP4gJMBqEzp6R
blP3tz+bjyCsHXLKGEY4qjsJzeq2rT9AsanUWVXNQSetpUgmmmj/Q/berWmrnSatC2i7jUWC45b2
PiXGHX/1IrqmFKyrES/kMqEgCl6wc9in8lRaZK5Hu3FRdsB+zLV+TWmJhLcJyX6Ktjkz7KiYD0b3
MdfBYNw4PUKbeW2V+goX6UoM7qJlhgx5zON3yFEO9BXj2/LvfLzhFA05/4K4ffQKJisueAhxJ1uT
f+RdER2i8uTr2k7Lfpz0lqnwbaEKnhPIgossztz0zkUZR1RtbORJdamOdURAsvcYYqwk/wyG7yJ+
tD8mIWltxyMT3b1pDZusDPcTuwa8mXDy2RAWH5olV6Lgw5ttOWdAA2HZVx41Rb+ujVeZvE1k5Fw1
1fBS55tWY/bA+6sqdhTNAyW0O8hXGO4riGVbzXnHWRmEzm1jtEcsC5IRQPbkdFj9+PTrpMU0TtCr
t1bJhzi9G2eivsM9/uPtoq7w4BxYMME73nZFSaVsm5L40vc6AMFx05Kl7Q5WULVH3DMV7qDBNQNb
029snTyS6on0khS/pn+hcyJiBJK3cSsmH2PT25ICoRuM/ESI0Hc3a/5Rl+BRFEo5jchn49QWpBDw
YFP7VLvaXE26+AU9ZT1STmAkZ12FztZYYADQabajt7fr7sICem3wDJX4jGR4jrt6Xcx3oYnnTcwB
CwIz/kQqx+cVGRuQRvqKkRE9SBgTrIWn3+tsCfs+RoRgbqTzhd/X6kdAHcMmh6uAItPzp808/s5a
AWqDhgseRNx/411bTQy8U5kHI7cYMm3YEqvMD1J5E0UfSm7H8KLDMEkoOwlNw+Ht2RD3vF3mvLY7
iUqqGe9nEgmQb/b9s2aSukVogkpfQmINIip+f+6CnKsuZEKYmsYhT0DGmexQsepDdKvA0bWSkYa9
SQo3yFxv34qJvgq9tO5GdzF7B1Xbu9B20Sem80sPaIJ7eZMCYWtz+EeEtI3IUt3qAMXsgnOG7R/f
hSkoU8H9jOwXeyzxB4Udw7NumScZ1aW2ue20ix49ePZFDSAvGPTH/rEZjJOfvJmEahMc9h9cndd2
41jaZJ8Ia8GbWxIEnehE+RuslIMHDoAD+/SzoZ6Znvlv2MqsrM4SRRwTX8SOQDW2XrGAoNIDAWS/
p66qzVy/Gb7thCYQe100Nxeqftvzt4YfWUw2lPdTOEMAv4pTb7bGEBoYJkZaJMgIP2CfTXdbnHvs
tgaTKR0+btmKTWqUexX8MV5klGh9Ld1ThzvfVaqtQUcLkb44DWosjqN8Y/daQXDBY3PNaLaa5Dl2
9+ZiwUrtQ64aB1XHC4LDf2Ym3vgL+qso0l1SvE3lWdNmCpz2lQNacvQXvKUXfdgRBwKQzSL816Xe
mttmb1+MBr84DU2B5jzX8EVlXwcJt69aj81VwqcWbnObv1lN/2wya+gcg6TZRddAeyH9GXp8KQUx
f64X2RKTMoNOPUUMhRdnv0KKyy780N0lfU8l09PIyccg8O0RuTLsnQEgQYH1NGOq4rZOp+JhEuUT
GWU/T6NVjkw5l+O6JSQxNuIuFfMpDFEl58+xts46N/gRTzGqAtP0cjw6/Kca2kvIKmHGZF3l4hZx
5EazdxmSxIiAP47HQu1AJD9OEg+p8sXAnWZPzjVJC1SIG+zg1bux6fwSCSJMdkIT25QOvsbOa8ZF
8SUiLVG6xXWEG4KbZRVXl7J4H+jOsSOxV3gG6ki/FEP6WSUs7VrkbCYMbDR9Hce9weKlpZdIvwMD
2zlxt3Wov5hD34ptbhPPYpyIxUT7CTCvDtir2cK4ODiOcoSGD9cX6yV3+KLvuEJStkAqTKnbeznn
IIk0v8BizRXlhQLrvWk3N8HGbLj1Q0HyNspeJhSFsTqCZEffFWvr0XKerFauBbSgKcFQQXTyzUuj
Yx43F1KyjkHDkC3gVHYbL2bXrfSboz5onsDLSY+BRvNb4pgfNOccHZNaL+y/rI1aZAal4izO+OmE
l8CPxgZ2k7elTWnjqAycrGdIu3xYaWDN0YSiCFpZYXxDd185HT/i9kXHkWjhlY5D5Xtylc0IXLcq
3VvizDeXKyT9WxvFfU/VWwSTwqq+R/upnd+a1DikLr1M6rNNvWlCitc0We091g3a2NM+MOqkXFdd
tdAAj9r0W/fwnSJEC24JRAe+mCNt3Il4gQRZ1sVNYDscZGH7uCO5G+BfzNhPcc6WozV+DFa8tcbX
yYUCPgZD1F7yhARQ06BI9G8uhtfZ2noDHz38Q6B0KIW56Fa0UXsHl4HtG+ZjUuxUfPJUX9ABfVa4
MEnOHD1wutA8YPP3XzSTJk+9DLTyPfWUdcxR2UoEZ9+f0WN6ox4j4me9+StRjkpQpMYQFGEKWQK2
1yHCigtu5pBnE28V7AXjATmFgDNYsS1RIb/PGUoVn2oZbnIM4oppvWuxdw4JgdAvdouXnYza9MR4
VOsIfod5ni3GmGydSyKPcZeTczFdSDFlR7XtSf1tOGInercZOGZQfrxDM6urZzcnWc2Mp1ED0KW7
itm3mjG3qko8PDzFen1wQlChzvhQOR47kbn22rPi3mwWQJOg0k9eGm9VstNS77DQU2k5fFAr00+5
jQlQkgY2ATDL4XQFwMwCy+JqXIRVHKtSv1cDd8WrMVd3Abc8PVRF6/NU8Mg9JkwSRpiSffPpxd2T
qVMbN0yMaw2Oir/Q+yMRrqp4+sR9ySciZMwI7zAihKMWgaLr96R+Zh9t0tfQ++ycz1ieHe+p0IfN
PMEiInxcdHuvKLbIa/DGNOVtruNXkhKckCr2mtk36nEXGVUwzTkpvDYoDb/WDkMZ7aDSrL27S9cZ
0w4NitCqjdO1Fz6YV7u9VPNy0ZTrMkIeheys94dmuucZckc7lL472NuJ71Fzsp1IBr6HAQbaGX88
T9mwo8aSGw830j49JVT72JV+MAIA7ASKCJERBWHxIPEl4uSlR6xKwmvR6avbjIsuTyRC4pPM3VMq
aqyaAECju6pjt+oCcHReYm7GWd+33RAI4nJO0p14GlbGhNeAI5upMZEHMkm8fGYd1F0VvsW+IllU
tCwsWBwGnJDWNphbOh/o3TI4E5Lj6bNbFkJt4KhSqt7XEm212nhdCfo6Cd7M6qsWJhvMbl91TCxC
2eg40WpnI5tj2nC5bXsCnsdy6I8j1dz6+NQmPyroJR63VTg23NZtHyQptr1wU+jkb/UrQ2PeOapQ
ysW+Y9Lf+u7AI4yh29kL0ACFUeKLradLFjW7aXGDEG8UaBLTlN4e5zze00NJopn4iuAONKVc/aGs
9N2hyNE5s0tqwEVNYBUAQE553Kq4uk2SQmXixiZX0gKQeQRB+0tKmrsK1Tni2gu8IUAG4W5O9xLL
UebW6+qnYuljW2onCwNsgDbEmRV6On+8w5EEXUZgNoi4K3soAF2OWGo1gGy3zApJ2sKI5IwDDzIs
LxYe6iVzkOzhypxKvcSSdxmm8NBmZ9PjD3u+GQFjRc2rkVVMuWmQf5hsIWqepgyqAIydlG+4HY4E
p3zvPzb21TCdRZ2sYvyolfvtYiOD9L/qywEFut5iKN02yylK/ObjaxtTkkYmE0xz0KHwpnhuFC/Z
uZ0vaIgLeUo7zKWNhK/Qv898lpvpK2u8jS3aXa//i4jKwC5GmSp2Tr3Tbd9hr2YUVmyBD2GReVXg
d3YQGRgSCN6GUZyGWUWEA2o7BENfrtNEnsb0kkz/nKRf14v9B9HX01guMA9wkOcRAm86ZtzaGfjO
QHN2mkXuBIPxdBjkw6yQZnRoiIOyaQ8ENnZefpH2XmGWMSTVuhyxuDGe7l4I82IY5tMvqU+GJFgd
hX3ScwrCK7Zg90LOjJXzAMTvLGS4E+ZL2V5CS2LnB99VPgnrQ/T49PhvU5NzTkSkjBrmI/0KH6E9
X9SeYqGcaTmnyvzLTF7mAdy6Mexgcqzjjoeg7d4N7xbN2Fkjqi4YZ7jZFh7pkmlZ6c4DsPJMPdeV
oKRjP6sTtlL4rEiKTM9oS1D2xWmiZsZwZn+y7721RJ6ojiF1rB5r5UNrqrXJ6i8O0uYknn41ReZn
afRtyJ8cozzXqK54FCQvc+1fXN/n5nPwuu3AFLjRjA3WNXRuY6eOb7b3hxQjGXas44Ma2QG1RfvM
iIjskAZXlIeJrtu2BSGru2tL+C1rj6S/z3bvcqhXbHTAUvAD9DBXotmClLyOrRPO66XmCTf8zwKI
MWDhTto/p9kbJiswVVEA5gYLDKfeQzwNn2UFAAWjfa/JD7qU4X9BbTfhNmjAhO8W61bn0rHrfJUs
44Z0ycgjA6jTds5KcqDgTLjdaRaoTsc6pFq9x+Ck2cwYOHdFNohRWazhDXrxP1LbJ3tCwNmARw5g
RTGmmNd4sBJmQO646aJxJUgIFECecb1Y6bTxXJhayknUTyMnGWPqfDh0vD8fioV3oTsarsA1eZ44
ovbTtTWGLbSO7Uw6CUmFPaN+7a3l5t76vTYe2544uGjAqDC9KS6TOz07sg7CugO6QesQSFMERpiZ
picOViZWnqusYu09jkfOafeY7K0WrecCay6fJbqFfKD3AjOjeDLHz76u9q0LQBTnVI3LSmM600TH
khy2In+F2Ew14TBEnoeFUlXot5DW9RyAgh0NK6X1Ntr0Nvevk+Nbzk57C7svpyBrPm5sq9z20XNV
mff8bW4uLWvWqOqr2eyfM+7UmapehejhnOFWGefDYL7a0tk0wP3mzn2M5n9DwcNVuceKiAftiKtM
yX3IORtk3KlXeccpYxfUxwM6pFO3WhH1fh/V+SWPUcds9nRrooyg3dWIQZHnIWy/z0Tqw4ZFjq1W
6LjqB2tTjZ8YUc8mWN/hAvFw0kg76AU1O9UmhCjp1a8G/s3Ozt8HhDlSVDAHyN4RpZV9e88t7cgp
/YA/FIXKVgNdDr6en10nPUQqRvks2UvrQZFHeL8vPWd+i3XRDF9hkDG4abZZLdm3yGMqDZt2RLtp
ic6tPFlcvVPlMKU9xBrP51bpl0X6bDKJq5aeTTKkoP+I6A/bsrym2ZMrqg0oh+X2R40XaXSChUAZ
OOy4TzFgA5y221gtjtqSr/OynbTfTFBpbhTvBsc9DRrWKfs202Q1VsiXXP5oUAviiO4S98n2wk3q
vuf1a5faz1Mzfi1gX+9cahAjunrV2kej0jcIrH7fH4Q8zoWDTF2uc/3ZSQSWyWfvKAW8mhigY33V
1RG8xbGvB5DPjLfDe6VfqEWm1sN4DucSaHFPo33MgQ4xuP/N8Pe35L7jOd4SbH7FcLayWvs2NEXg
MAdTO7mfNMPv49kX9XfbphsceEfSA9u5SY/S9mM3eXDK9EgD8j1Zlv8LmNxVbWHt6Xp4jg+yD/eW
JYlJxWvdRMsGcIDQjbiJ9+YwT0FvQDyHE2ii5kfaOxvhrv9iJbDbx6h7UOdt0l9G7ykx73GguZz+
+m92YiW+ZMmL05g+uM+5fk3h3qTXiQyzvBYVHeAkph6FJLO1l17QPmsm5VonPdxlyhYPcOthzirw
7qN/2P+g2n5lgBVGhZNdbAYtfViaJNndUz4U24k/Lf0rZbFVBBSn6afQTNxh9U6DRzB16Wtag7Pi
7MTkDknXuQ3uVSJwQFOYi+6oDMU2qoMBGKGc01O5+AjE9JhgIKjb9J836SurrgLJTMYsdN/RtE2v
QBPQzjOWomXwAUkwGAd4wUziAYruMw4bzA0PKgOHmh1WtzhGjTk/m3vJB4NsuG4uyDSGumzwJWb7
HJypPba7dszhbr4r869NFxCd4eyMeJP1GLJXtpnBpgCg+OdQdMTZKgtxa0Isj9HkgFLyV3SIetfR
JcLv3BWvfDT1mynpVCcHzoi7rVA+bR0199VtUQ5y4EdzYBv6owNpIpumreV86hothxr7u+bTAaBO
b5zmNzB1Xo2qXkfah0qssO3+6UN/Yi0wGSaLmZtbdoa1VHIR0FmjHD54M2ZXpyT60eLJosBQF8OH
yP7ZCRFmijc1scC9pB/ldLh8QtzgEkyGM3rvTQe1Y/Fj6PxUbon7XGnuusUesKEQiclWjoeXZ1c/
Jh9OWF2Aafr4E9Jcnqvis7LeS1Iwsoh/FNIkZRFePTAsyfBpKQevA6Cpv8SOepJVuJV8thX9Z/DO
8ay9cvrGXtKuWyX5djpI7X29SxnS4lsHEcH0O2ZXN6WvxRwnlK3Khs48dZ3G9kvpPEfFb2nG6wZ/
OHJYZkyXlMqOiV3SzPrNAKkkLmjCtR7B4Pghsa4ZYOAYr7WCfnayOyrc5tn8ckV7dgdva4fxU2VN
B9f09oQSIRg/uP3zlMKojNBSONsN3qtd/Fol78HBxeCdogHjdw1Ji1rsrjWyGsEMjw9eY+Du4KyN
W2VjxsoTTgxWAJZIfixc5waxsuzuVHVcah3NJwdJ9dIZkjm5ajvdwQfz9W7c0815iGBQdUp8x3js
kvjvpfKlw2+onaXKfEbNlFsp8sNMJ7WmovYxaJVFs4ncjUliAmPYU9+kPw5sHGgzq2IqAmv+yftt
XL+nzsi9ur+o4OVa8aODJnG5G7iMjKQ5XpSk4Sj1YrlMualUBAEnMF2URHUML3yd9JvimEGiVUf+
xaPIckYyfBev3UzatUODbd6hblBwOu0c3ev4fPWIXoKLD7f6X45Ru0IXz4VnBLjhwseORrxVaIq9
5X1rM+0gsNcaCdrEPbSjsRtE+5yVqFWYD9LulTA8NWDKD1ll6jO8O53R605N165mXpJQpallV3Hc
gF5KMLulOrCttxKoNOnkB4T3o2Ypj6k+7dumok6WanudoyOaQCW0bdNt1XY4Y67cA0UwvitEX7AB
/2CU+bwtlOKoDSdwXbtjtjziCHiou+Z3hClOmiic7a1wzT0dQYGwhm3kxkeyFNhsV1EsTnF/1FnO
IoUUvOYg/DOXtAZ7b8B8jbJjNZkrrQFvV7kHDz4E3BP8I97ia3VWWss0tpiBirBKaVB/3bH7MkLp
HzO7wfbPzyd9nOlM8vISJa++YePeTwaS/PAZAlmyGVUMCITMFh6hg1BzCSjPJdmG8YOei0f8IptG
L6ACOTBzpK9Y9lpHpFZ07U3OwyFl0yLe8uSASKyoMV8p6j8GAj71GFDVtL3AO8R0cp2Ht4HkWZfg
8tUachL4slRt31GtYmTv7sKGL8CxQPol1qePm3yqdmLiNG2Hmyjhwk23ipXZt77rAkcfr4RiVuF1
YeBMHJixKPX3LPbeGzfi3AsMenjWcvhYJf4saOFJ9B13nE748FeaCsFD39QmqBVMGMCUNF3CLlQw
oDw3HDYT+qmiFQR20e0UiykznQVM5+bpZ5y/YZTsOTEBkwgBZGP20ekUhhjyY8aL7i0Ppd7uW45k
ChWBEMIaHLHLk7dEWEHizs6vi32prMZtM81+hfOIXp8VXTYr+gs2ueOs515/weRH0NolwpvzeJIP
1XpiSRNn0O3A1SSEHyWzahenmg85fKuCsW2HXSqBmZXvrmRvahCjo0jZ9aWy7qpgRLMoOAkwKKHH
C9cePqZ6O7U3KeNTNo1+yPtumsx9uVy3qC1YLUKbUpSo2IgFYKrVO2UZwkUKbRidX2VXW1vmzkOw
FDiZIGlwneG8OPKGnMFJ+HLys0zBsN5RKrVrtT4IB+eIQ38DJ3iHURosa7+KkOjRQyigwfEmqfiD
DlHo3bqp7IPQy0tYRH7z6fKB7HAGLqMilHZsQdVbSVpw0C+5XDZ3ZIUEuG2Sb6BPUL1B0wZ38xDm
U8HNsISIV91oFGEeSq11M+8VS+F9F/e0oz+gKhEQ3k3znWJ2kghcRVTfGfhIzcm61I8MGV6cJUNH
R0ytgQECrNBBrZTlobHCL93kKa5GsUvM/lHJjHe95ahklHSFosEUKqRFSuoMSUFip5zHiVMRsJU+
o0A1UVc6ZyWIX4D2UljnBCl6nVs4+kWtU1YJ3IT44TlxJ1ANxl4h4AHTK8i4RaZBKQH7VktMLvxO
QuCpXMqAET4rubeunRn3i/Cv1GBuRWysKTo+pPN3hoFtbPu1rIy3MN33zLcm89VUfgRCyoiD0Ssp
SCL8DsJ2qL8nY2vo3A7iC8Vv6Fek3z1MdPqTMmoEKQz0/OQmsEQ7XboC/Z9Q4wcEDwf5OmXsreOj
k7BiKFohLb03M5LdeOPM6G5YH3O5L9Q+qDv+t+hx5n0K766nyk5YFgFoEMryDE4hEo/6+G8oEYXM
TUpUrTNTf+KdHTQMX0Z762b3xykQUtgZOMrKkYek/FfFAGx76x5Tsxlj9Ob4eKqAeg+QzCZ3Rg+T
a4Ns/9S3n4k6vGvgPbSBPgClYgBj7xQGJRonQcfbKspprAauAxhFWMzELG9jx9nFZtV3TAulR3sY
gI55A7ToyvV+Bid+b5DWoeqzmBjdqWHxA27GPWH8mEOWhfazKiKOUiWp//kxM5ozC6pl3VVAU+uW
Bu15lHhU+vCNkME65tEszphD+TREPQTtiXbz+l5X8ckajXU76fgD1ONiZwQXOEiJsvzVo9c24jDP
+b92pGFPAC0Hl7jo3bSEKoHJSa0idL/EVjbKbJmviLtX2+oSIoVqRNCHy6s9qi+DZ35HmfogY6iu
bVS9unDrqtl5AUM8rQUNrjs1jlFvJTHz1J62YTOhjUKtWIxU0aOl0IRDUtNlbccVxke2UcRdHZiM
inhjwAsqsYP2hrQ+usFU1xYw+JPGD7uYYfnldpcjcC7dRW7+XrpAYar06vVdEkxNwpieZW4W8ArL
hdE/MpbaYtQALj/cwkz6Y2g4XLHkN2HAkEOj6z2GCdYkD5KamZZ8/Arzs8rU+JB2XQgPV2t9N3F+
2YbtnQWrHgWUm4+pwVtdtNUSbME8N9E2y8VrzPObteiA1qRudKwIXgoageMkCNGNqs0HGb4olFsi
/5nfnn6W3sTA+i3Kb2M1Hjn5UCkMBD8Te5ve87xFSWZ2WiwndDw8/B/ihCTokV5c9ksv2ukO4YaI
EJqZbipdx3uW7tvwVY5jYINBUznPCntf0lgSo/wxyWcabxy1aLqH9IAc6T/Kn0wXU4o+qC80zfSX
4mUy2WyaND3Xo1xKE5hXSeerlyxh9mgOr7ndlhsGWzSc2h7kwRJbS3wddMHdsNv347IiVJKEUL6j
QM3YUr1WMtAcu0CJ0wzjMMPeio6JdZU1fp+29AtkjHfoN7LXEfBDXBPIj3hQDY6XzNSJxgaRca+x
JIPJx96INj7ifNRxJWlXehqag1aPn+Sum91A2+h2HvtxjWFNedJUHOYwPudEAJahroHLXmlsLPvS
angXBMCVEecLhKeE0a0RgZnpv2Y0tyIF1Mu+n5YoQex/HvpaOE8bt8aPPJ6WgxViIS1IB2/q17ZA
0KBLSR8SP+Qg5LAuGARVKlPdOBY7GZw1xFim477W/+bcQwGUr3vz2YjkbpDszCauvscWrcuLPmt8
Di4/rdT6pxQ5Ik8KtQd/hOq7pp/FLqeCb8dg1AseToCVILoHsorIDWb2is6IQhl3LeBY66MoZVBV
3T60vno82YqFL8d71lIc9jbEGhBbprekBZluobPvdFZ4emPSIUD6XI/1Ni/nQDO4fCeCYgV0MuZ8
CoK5a75R3pUCkvaIznBzFk+FeHURjXq13S8+1pmuxdBkfHer4pGOMWY9bo7RmEMsbpek5yIZwq2i
yppvR20fEueBdVswtCvoVcmgmamUPGmvFaKtkamIkNhXwiebItu8elua0AkOASlFNZi5Lo1s6Cbo
Zt41Kjf9pDzq4pcrhMLhIJlY3QdMB0tv88VhuzCcbN8QQKOPapGey/YgsOFMyQIKBlV2R3GauAPL
BzU5ImFY4cVGq1ezKYhluB3N7cBN37E+esLjTrsaU9C3UwB3B6lhExMWqsOe6+ee/Bk1APrac8WW
Zo21wu5I/8wq/kYWXRPixO/Agt8AHjtmyXcMEkZnptETBcg+oPX5VnUJ6/MyQFIYcGA/rut/VUHw
gOlFwchNzTcG7cYanSoWBzS6gigUidZ69xCinIJBV5w3Dwm3S94Eb81o8Wf4qRCzQnAJSMD5Libb
xYlJtXXnvs6I0pZ2Fm16rAyY0n2CbRsFUbyl7b4uMop8DilBD0QoAYm//9HDq7iGzG17NrtBP40q
50hGSBPAbyIV1hHmM809xAzmR4iXbPk5jXlHJ3yiBHzlsN6DKdiO+VMBxj3jih6L+zRA4vuaa2z0
+rWOv+vkQFR88RllAzSBH9pzN1pE0prWZswaLjusMVhgzdTAwmU77WzMkyVG4x8y88sMeE9zHvpx
xT1FBrb3a+esLjMiJ6VNlv2jxlwMh42c+S64wtcUtoAm1cxnFRI921kXt4cw3cThMUmfIcytLK6h
mQ6s/xcnKL2YXJt2lYmxJkcwCjS6OWBOrguWbu1QIbnF4Xa2cCibyn5kKenUmwJ+QMFNo10Mriyt
uwUaVDVvWmQfh/wr4jTbUcwcVi/jcFTtwJ22KvyN5aMzM2VPuQKpterb4t9IEoQKMFruaqCcKJtR
pK3w901lUOhvTfbLRguypg8iVksjobOp5NOQtqui5minrUWxN7Kn2f5pe+DnHxaGz/q7SjK/8sDM
f9kFVYbhsyEwklh1o1LJTqbamcspQC5oE7KwbvXoTGq701puJU3df1EmQtOGrtl7bbLyvePSfV4x
q63pUd603IQCK8xjojEpLJzFPafI6gZTYYvI8mOo5rs9kyW0pgSYVGeFd8+6DFySHC0xX5YSQjGg
tes1MKChnr5jizBvSwrZD6P6rekYUyZVxUCgU5FqmJpXLgqyQ3/o6J4ZbVvPnfzQy9TZlLlOK8mI
NOUqt9ouo0cz//LCPmeAxlKlmJKkkg3NJiv730JMr3bO7ok9jJ/gjaIB3k773oaNu43poLWj9l1j
sPpZ1HG1KrgpmIyzuFgCotQ7FnwlVrVNrA9RQL1DN+CauURafZm6Z5XH3uQ/xACM7YQ3jXh3in3C
4+9hXIFwqzORdolEqZ9g/3Zl+VhmD503YfdkwOT+gpF31OtUZU8TISK7nA+N/htKNM2h2s7Dr3Ro
Jn6qlQc3/6bO9pbw9uKJBtNRv2QDVleb4BMFpAZCHFaawe59p5OAWx9bjCQUIkChr/Ebn8rxxevN
s+d9kH2EPvU3WFw2RyMf0JGXcP5A8pnvJi4O2Yj9BB/3cK3UvqSZrNjIRH3PGzrNC+bnsuHOPIce
JWG1wBpbscyDfnVbe20DjckVV/tGbt2alDs8UFSWhvF8rZN2HysceQpnCXXaFMZHlWUR/k7Flp3/
VSp+m9fDxeoAYLszP5yotXdppnhbTsoRuaWHpMzOSc96h4+IzU+jBWzOaLOUHL2c2vIrRR2hcIpx
79U8INRuLHqPhX9hSAnXqM4VeuJDyJhTUKd95lnQVjpaYwAHFspFO5Lej15c+FYnvWvIEgNnX3Vz
/uCCz1zNjMYfQ/PMAOsRsKFDLq4daInFsTUvxW3VoJsrhRbeZmk8KOqhWlP/h6/woJULT3KI9fVi
O27HSZzyGfs59ugdQOZPT8egwIFYo5w533tOO/OT8rtKeYrxCrvZpaErZW1xK9ukimTCVHxoFItw
yfycLHVEfs188sbzts1qxtlZ/rMQSvDjYMvksWWgslQwFHhRXO2lSqyBz9CVby7htOeOCP50TkLY
weyEecbuMPAlSkXVMN9PzdvJpZsWGiMFWhU7jGZKBIkk3gmPxgEYYu7aa5xyPbe0vERphMjR20hO
yMlL8kuBwcPthJNipI5twI263dCagQMjzu8EMXb4JThHYPyca6wJVcHWDynvnRKRPclAQIrsfFHc
X6fRNh4c0NvDQBNZlHq7rizw0UOxT1A2SgeP9BwxmWbv0xLsDiOUXNGHyfHv12atmsgR2X0aM6aD
y0uWKy239eXLv9/8e8ktZzqk+iAZSy5f/v2mrKnfbY3+4tWed+DyMVjrvy8n7DZ0RGpEGAF0NOul
PaCQFTNNyOoQdpeX0Qnn/7z8/d5/f/n3T//H7/39UymH//dfEyD4Dm5zqAw+gmubtx+4bYiZhZbW
1KfWOCGrJ6+eFpFWSDjwwe2k81OpVaAmf1+qhYO321MbuQfyve7mSBxxHlbH//wDjeVVJa3g5tNB
EQPZOEvtpsN/XvqUloWhxxusE9NpJts5/H0l/u9X//llYom9gSMPIkBxjLP/82IYdFvpbqRwtzQB
+2C5Qpi1jkzU5u3SzktJ0lGH6PufFytl1mcsL//j98Jayfc0cKKlpw5brYT2tnzFPR4ZKqPgw0bP
MLnXrOipNfSAI0K1bQCrDaEBvqmMJeSN3M3xPoZlUOki3SGAXuPOMo8wOpOG42tiMXsdzCNFhv/f
r+Mxmo/x63//wN+/9fdHu5KnJNTscjOro/KAhvu/X7pZNMefzmHQBNn3+PcyeAY3of/+2uA9YD7a
IRyY5Bfg1Kj/pN7oR8sCZQrhv8bQCtxz7t1XISV+Bu4lunlTSmoewxj9A3jauTfghyw4TNOQyYGx
7YdOLgiXGA51jC3udpBcQKxmzE/wbPNTp3uHWWo4lMnobIYRR5appfGDTdc2Bh0raEFgEJKXCK0o
mMe/FwKeLSqQgvWhE/VxpJyJL2nMAPbmyY1Cq1xj0G/Vwm2LJO5ozDJ4JdoFqiSi6DmC2cQQLuuP
cLCYEuE7af5QL00D4AeFEfQ/GT9V9MemwxhTK+rj3NvqDoD2vigHbAXtWO1thzOah9FU2BNJ5Aw5
TqMMuCqNrWXTSp6rdbMZo9xhdNxd0tCs9snwZMeu8hLh9wa8C2V7hjik69zY8JqHe8dLMPqmyrZn
vrwxZi/QlNGvDBzWZpksOATuViDhL6D3E4RzdVjNsRIfdG69IJ0ZLrgTGOCFcdrI5LH0kM3ambKZ
KgK2jz3xWgH/kgqH9iHegI3AgqnhaXRzZLIaAgdIqb+/2mpDwg+hah1LQRZhSOanciI2COfGR/To
n2yFOAvWlL8/ONXI6BqXzX2p43YxKLvcWjlaa++h6EBWeHG5z2z6OqkZ8lUyGM0Qs0sDLkigNd0G
jFuc5iEQqnBJtK6ooXJzBE0Nxd4Vdqley6WC2aG3aEv+Z756jqRKqoDTR4vRu+rNw80mCengacv0
dqKUpg3iOf2tcphRpaZl10qop34Wxis/C31TFcIBGc9o0tRERNsy5gndhrjX59lTVo0tVs7FaxpG
vyU9REcdq3BY7BGH0P+zqj2lxqRgwB5frKLJgjbvpw+wjCAxyuYayQxgW+E+wi1ciURxmCV0zqPU
jX6rIxwJ3ux41O2b6dX2zcF5y93QKIL//l6dLqq0buGk6saOIg0VI6Qqr/3M/J7ce7VNkUaufy9t
EddYELJH3VBnMmdOfKHk9iHUl9RoxY21LXmbWi1St8WCdRwTIws0SX9jYsroWGhKdEQiL7YUZ40M
41FsHDZCGT/kwo4eOGGrxqnPbJPBdOItt1QkNX2CgeI54oRzRpwg+YpTJYS36fIGVYWDdtDKUV85
C57wD/mom1aztRdJrW3q6hSGNW5ep8MQYxFfiRDLfdF14wMH/mRvpPlJLp/GDO7QZaashs+Ei1dR
GktxQhd9GoC1jvCltCOxSYKoo858tlROvdTaBzpDUIc69aGTJi96pzIm7JBm3JPNlnLMtcS5xhpT
UyqXp93C/PMIFN6yPFYhedCb+Pf/VRdLg5VpXmXdIxktQBpdkc61tEgnKao/0Na3l5MzQgIMDCap
Do/Ls9W6mFLbkAgPB0A77ZzrH9wlc8LXHCM6kynGPfwdqiuTtaXEyv8i6by6G0XWKPqLWIsiFPAq
oWTZlpzDC8uhTQ4FFOnX383cl17TM9NtWxIVznfOPuD0MqJC2rdQUpf4LgPxh62YMa/K7unxNs9D
99i1dErjk/LvY5KvZxMm5Dmf5mVDpDbazaY53Be1Gu4nET9IIMhYMnFllAAz72ky9ncWJ0IqJClD
MHDuHH1a3YgoyofYDl6bfg7Y+7jWWSskuRvHYefAyRtYm/GijydmJI+2JmgamPKO+gPrOI0jMCWV
FfiL5ucBK/5t4SJ+ZNre0cSwfDV+8zxahMCjzFRnuD3Zc9ASsEEy4W3PXzgrlbuIU8TJMvMhFDZO
FGWUdw0D1CutrJ0XP/tBClUKAy2RVPCYWuGe+2+RilxE87IBPu4m1qNUHc2vPiRDCsxjTZaQrKHX
zuNZlbzbevLGs+uk+akwvR1VGOnGbQkSOnSaCCpb+HD5SU7jp2QGNsS9c5NjSBBZ+v/Pl0eKx7BG
fYPyiANznJK73rjtKCbjj4BVw+Snmo9xycwLPTZDVNF9GDEDNnuG/lJ5F5XMxt1/H6ggRw4za6qH
XDpojxzPTyPVZ2e2L6iYjSffU7z0q3GqOVLbXF5aIYxD5VNN+F+fTp4k8UXSuSSMCzhvPI/pWG1F
o/jt+u+AyGDbtIg+BBFysZBsn4Nte/f9+kviUjiTpIv5/yd6Hpw7v7aWU68x0U/1/X8P3LJSD7OS
v9YfeoIgBuBXg4NdPAQJFoIAqcdJrO4ixlIcWz6cGwZh5IHM4TXKcuvCBca6ACjgNFDRQpAoeZCF
A/yejjj8pWn2/3/qKDkFQI4ZEtl/F08R01KXX8LAyN/suRM4xYBR+660TjmogDhpre3Um6QAB0Lq
0zS8Tzqu78YUM5uPipbbIEFIz6TrhCW/n/pBhXHjH+wMMnHEGnPtZ5+yOS87SL+IzqAsQL5F+7mZ
/wUJlUcCQFUUmd5WruXf6VIg/HhAPE0j3Su8yEdGYFebMScuQhoC8ojGSieOGICOROwnmopyP/Dh
ySOu2FK/Z81+8Krkz7QUDp8mtV+GEkTdiKI7k4Nz+yg7ktfObgr6vkjVuYS12PoDMMEnOFDzwXMG
UPfjZbKcMKg6qssI+qSzeyUS9aj0cuwSKLjCEnvqqjlI9sHjksbPBUyH6UAPB8J59Om4ZfDkCokV
qS2yba12QYpPU9stnkZAajeSXtZkJoNWOSkNff1yWdp2P+R2jljW5JticB/KujkufsXND+/WCKPI
pXG5SuZ6XzLCKu01FzAZb+XU33H/1HdQeUNL+QR1DM78cowuFa+0Z69mkeF2nnxqnjNqwzLfv1Dd
AsncT/ubcZgJ0F1mO2eHU+aJwm7W4faKGAzYpCeHDlxA4vPbNh7VUkPFMSP/AT8DH2qpqcLSFaOy
8hXoBSJcsWu4GUu/MvEGgy/K2/jLyqgCqajO28gqOgdwEWnKXred5XuIM7CgKJKmsahbbY9vIsZ9
1ojlTqjx0/e4bfVdz2Lk4F/3Nb5bs2k2We+okzIZDTpYbvOJ8FvmurB+ZcCICeZa6Xl3Jk/NTqTS
uplrh6bJhoKvOr8NAv/JsGi+mJZ/Vor0jtaA2SvR8TYzaroDirdZQirBrNBuTbNzzvFsn03CBx1r
5INdj/ed03XwUcV9XAXt61jQm+SW/Ohz8xD4i7dhvXMvcY+ct1Q1KjzOsZsCoym7dY83rRyoBAQO
IFMahqACoDMmp8Rp9Z4xx+qmBa6m3eAjodx1M+ftbeAm6j5CQceYYe0qoRFcIlrl4/ahzQrjw+zS
g+X3T0ViXZq2VWFBtzcdTNh3AcyGZuDy7Y7ZheNaeyRdbpy0Od5Qjgr5pAQrMbrLM0jh6skjy3jL
qe1V28nDf8e//w59EdUHN4Zvfft2g/1klBxg6+rAAGLCJWQf9Bo0MD0oVLOYU9wCeNLdVONIrdn2
/IwBVlnfQSm7YUzVbzNouJYc9J5xawf1+9vs1atMAA9QtE0QBODpNDxEWTdc/cDepVZTH3Uxzbw/
AaEabqGDKeG9zPOXuXKpPXP6xiJA7l/S/D40MPDHRK1iNem0BsDQyPeNr1Zzgidi4zuufezmH+oe
e5BG5SMvuEbXZ1rlBKO/63hjWyfDF06M8OB03rdXO+7ZnH4X38WCNd/0ttUcCG5/CDO2IEA37p2p
XeLo81ln40dfGVS5wb298WfrME81r7flEIwd238GLAaKxiF5+R2mx+SBorB6k+JEJS+ihrBAtALD
MzxNXr4cDI20nOkrQWFrU4jyPZmtP+F49qbIGjssLcSt0sR4n2EJjyqc+QuzOY272GfFDYNe4CPn
43eGAmIzYu7t7K3jErHrM0WVN8r7bzBfq674qWHSao88VyV4U6k/yralK9pdmzHoKkp6J7GQ702L
puzFb2BAIiYm8IjkpKqtJ/NPy5uBk2cfAUPVw6hhgTpa3QUA11aBGA+C5vLfGc9NPjKky4p37erX
pI7DZEatdVzrqYPYCL90h1pq1kX/brbWP1GOBQht1meLbdDk4AlXpGDPagqIh7Y+z4ATtAAN4kRg
FYt21yvIh0NGuxjulN6rHhZd0U3DEH1wMRSOMYNrqmb25ChZAKFvbNM8vZn77JEiyait/2LPiA4U
aTsbU4AZCOJ/dl6+pzMgCj8hHIWKf0y0E++aACrP7Md/zmhBtqe0BaeB+FdL+rpoNPkSnvFSjRVm
cCrrNzMnGUoqbm2KR4ZgdO6hLHAsqOtfp3t3JD2Ys6u+VcDhPZrZwQ3RftKauLJk5U7qGlcYvqLG
5kQ8DCbuDEQwWhu2kr6mnhFxPdP5iMWbLPICUVYM91UJcgnM4bMhuaFrk/lL1b1z4SGqM7N/evYj
iI0ofHCr7KstFEnfmB7QigU+kuN7nKyhQ+39i+vJPsQFSlNG+szkFgkPRDyK9CeP5XPvyYMzLK9z
zlBJdaWNssCQUNA5o5yT4+V52MvBuMmz5MXIPcaWfcYJpv5ydYIzv8b2NvnuZY0Wicjau85kwqlt
HzILuCtP4SFNOxYXH5U1WNERMD+ZoAhz3zYE6Ue9fl+Q90Ggz1ymcR9Mif3qLAhj0p3CXP60eUlH
4jr2XRrmslz3fWAGhUm3TqdeM06jO2gYh7qi33Oawjan0iBlZUhtnIQAZ1IbJG/FANht7GLPmYo5
s0TO9WZieBYZfZETb+xGFWIefcom7xxjHBz8BSpC1KO9DcEtqjPB3tmktGN+aRQh+TYp2G9GvqAv
oYKaVDt4AfeWImppXsXNaX31gm6CUnmfuY2px6t27qQ8dFrEjIZvrYzS92non2e2TsAvVLckptrF
2jvULFuy5F5EIh94DXWUVXnNpQeWPNlWXPrN7Kp9iD9+zXudVdzayib+LVoeErC0RDdMaNDjFjxH
cQNtDkN75B0j8QiXxqR1mB2NCszKQTBoqqexxbEBklYLzzyK5DdOKG1Dddo4KdZ2bp9bakD5XhqO
aqZQAMexnImmeABFelOZ5iGjsec5xTM6cgnjlVTblFKDrR2V7C7sSqB6htceTN4pQV3iMWY4a0Kj
XdliyW6ewZ2ATzmjfdnbXFGRkRcvTtUeMap+mubj2EOTrSowCXbrbH1tU3Ys1xcGZ2I7zzdDzfoT
Rc7RVBQg64hWiTFrH5ws+fBhnW9cNqlN11XngtqwXZl+zTB1d7a9spfn6cFMSSxYNL46BqA1zqPt
wcuo5MNqU6zYtbYz1b6feJGUR2cOTeGmCWfJCEj3eflTtaIoMS4dTE0rpmMGxakMHKKA8rFpcI/4
WfcvjaB2r2lCImN4FBu0woy4KfhJiU3uYeQRiKqWbEaufopslvvW0dAhoiemLGTDwJ2ii4daM0lR
o7pDcnrIiDwcKVNivOHBuBETF9GEOgk4oO+LkM+J797mPd1SXDX+VNlGoRQDzJTqJx+YiNqOp7YT
AeKNaTtvltXbmwqwKkQH61f3xRXrXI+wCNtuTuL73EbYq5fsYjdmuU1id2/E8o1vcmFCmL0Xc1KC
TMJzMzvLHWA/9DJfoBryAByWhk7QlgArqd+zFzAHhc01grxOY9ocgR/AGYeY1KwnPCA+CgcL7KlU
zGKrwUbMErIXxSTATT18OHVtoo1gSWiMAmfMiNczJ3sKReSN+o9px+iAD3KrvBOb+qlo7PZs5Myu
4B4sNNs2fJx8W47HfNK3AYuUhSHOqbx3EekzS/OZEu+/WTKQA4mIyw161Gw5TyhtgA4Tm507/1wW
3R7isqehxHvLvRp0S3XI6u+1bo1n9VP9h+hBm6xI2RBooo7JbcyzH1t3RaZv55hKlshSu4TzHpNN
l+MiYR5+crLHHkMUFwcVaRkN8kdBA+tyuV28ETRQw+4KQOGTGBzyyCAqoL/yhw6cr2H2Nz4T0r1d
YaCu6RLK4vGmLE+16xOCad9mxqu8gfIr83jLrcXpwkmbW/p6dmJrsGNwJijs+xGazDKKQ440wSWw
i7f85AgiciLp5AzPS9e84PEpw4oG4jARyqQ62O9vOnZ1DmafeM+AdgBp3S/IRme/n5YNLwCgV8Te
LLiWdhLWIym20Qcvn1veI4ZhjCQ4LTZGOr8FRJ1dFvqiv4yW/UpTpmQ6Qu7OYDC3aICDOU8495QZ
FzP9ZqsFg3Ha49zZpCYMAzRLY/56t+5CF4lR6CrMco8HCI5OuBSOOnNIemsnhvHwYHa117xU3BVB
SDfHvFDBZgS84hUpQq5N6CzvzothfS8Exnon7pg85yRqEg7/C8DfXbyeeh9Lg4ImwyuYmFgKM3Yl
xTabFEWRflbsALEkuO5ybkfAEGcHdhjYsOMyBo8iIVEgDW/Zjp2b8MVQdOu+g2FGm7vqMMa1qNY5
2unWkvzhbgiOyo4Athhc6XRmgQLx30rxMHoRZ0QQJBszoP8xbt/8leJjDdFr1+lPrbAYyB71taj3
ud0fRWE/ddSXPGhKzzgt8qfnvsQc70yHqev11t1khbTu25R282jCZdzP8Jwn99LEIqKX1MRM0hY/
YrRZTantHf3ijT2DD3IcCIyZEx/GVp6RKNXOCeTFUpregVc3twVkvQFM/Ygv3i/38ZB+EvXi2C/q
xwjBYRdl3p1e3b51OrWUSsdPfQ0mKShsrJ4Rqvjc0dECQDHCBHMIYgtvWik+s4WRvO1Zp5Iazo2m
GoyHkGWF2qwokb9NUkfsAjHQRJ/Fuu/oK0tBVjYoVoVPeDmSLQmziC5B5Q4kHNy24aDGXu0vxSNz
O2JAAdEoo6ifdR1xI7DRI2m4VBjWfkpkQc6UkE6YfzyrybpQoDvgF+nvnCUXexpZtqh8FB1baMRm
1s8kmob2wAq7D4yA7mwciKYmxG84zKejaczvuqq86wImn7Irm0s2cbZay5g2ftq4xwyFqojZ2ZNW
Ey4AGiVSkj+zneztvDLpqECW10xUF0d/ZXUOrOpBkY7bcnYhZG2TYIyt7Fym0567Xx6O8VdlRphe
6dCrLeTXegFjV4+gHYLICqG594cqR50RJeMPqg4Suhf3bRm/FrgV8nW6HlX6oWSTjouwKfHAwRtj
wH4uoyDfdQMeVJEUz5XPrQ1DKjYlYt2AGr1lOCeCAErkwWE0ZXXtc+PXLMFPI/5O29hvHhajvu1H
8amR0ai/SudNFojrf7+DFFiHFa3oiOAwbz1GKZsuHYtjzJIZ2Wa/8T2MW91M2DEuYpZ0yQsdjXtL
QuZpCkbitpn99d0IghauXYejXqXJH+hJrG6Wv6zkxyN+m+FFW80Nh7vqKAMMP5lLvM1q8DQlK4/f
lDhnzeqqU+xMsYlfbc6yPRTtjJ43qICD8E/xul2lJu8cVaShqJxxXw/9vUiHGzyRp8HIp2s6T3+K
mynnAnvrWR57Zkd2IIpwZzfeRMf92o/Qj0FoQ6fFFIklKGVjWj8esFsasDYrZ6fmuGcXVFnrftob
0AFaZxLbPqc7fanehsgpd7ax67kh8JiOS6iJwzUW5/rRAVTp0PMw0BwWBdEdo6Lq3vLT1aNNAoJl
cej/mWb8WkJ8uu2W6rNoaHFjQXrwgf+fKe29BSmO1Q7iYJq35R1Tsjdl1tTXJgkEIWMT2UipnF9w
6LT2cnAkr0ZWGm8cNefbys8ZalAxSXO2wTSFR66253MxyuzKoXIqUIfpXxOcxqrp0AzlkWP02egh
PhiLaVJV2ichf5mNuY90qHvsRUI/R/FGxwnmPR8k05JOhyzlL3btJcxsj9wtFV9Dis2yKZ18awd8
zJK+jHdoLHxEyhuqepFmaBWVGk6HO/OzSAAJrQY6GJHGoluV2j9eELJRNvVpi/nT8FwmppGw7PJz
mFX7FPWKHa6quSJh8EuaJbmaBcmUhYh4jNGJXZ4OZVrzsAy1PtvctF8oPDvNKZyhZfqbmXhuJt35
e8n84WwK41pkbnyHzxZITvY2Bqm9z1ObXnSH/LiKoQWR71DdHI4UtRHXhhbIcA3n2JAeNHGPjmRM
mDp40IMkmW4bSsnIuKSPyYjzCBZHDuuWb52SBBpjdouN6aNt1gUDt07elPz5jLChiq9cCdOjI9Wz
rIXNTCw5OBNLs569e9rgrmWBocVh3AfGg6uqArOl46xAIalPLR3x2aepKJRuuOoFC+VnDTvuXLvf
TsTP0VUQXcZkJSa6+c52xOfk5o9d5ZLvpPSolSTKKWcstg0QC/xDrNwoIjl1DGEQfPl+hMvQupd5
/oP//tWI5H6os8+Zu8V2snw6NmqIIhPJ0LmqeORM3AsdxVKzBTtRDBiyKv1c6Gab1T2DQszq+7lb
9MvkdOCc6/lEZuYOyz6Gfk0NPLW3cttX2HtRnje5iNhJwA3urQh2CZ97Ksvl1sU0P3po7GlMrL6j
/pp2BqYnhBZ2BaWuVqaHQ8FocGt3GSXubruak9b/wydjmcePYjDZWnGCeqtkS4EY46ppQ3CQVT3H
Nmn10J568de0KT7XIvos0+R2UWQMAHD+EFfAWAq/1dQfzCBCbArQjk0tdmMuv+diesLQQzZS7VWH
pdWan+jhw45mPATU3ttIpEWE2FsVFZ7ruqm3MhWg7wpYeVS/ncoocs8x5/QqSp0bmmJWZ1ZPagAr
9lJyXxZttZ1juA9uBxtSFJcgrT5KE9F0mHuDJWi4WUafw77hjjvrkI5Nso0UvXsKQ76ZVdmBNoFP
9OIGEgQc294dfr0GrIYk1GeOXXmAAh5tBggadFvCX6sw2ysiRdjJ+ZFQ8vG/q7T+84oogOEdLQdv
zF8VJuSxbNmoK8BJ+HF2KYT/oAcqNPoBQm9/zWsig4vLZFDWiCy0VGxkQ7LR4o03AnEchQ/DDUsc
b5hl8pbkMifGmnPBwH34RXvlege9FtSJ7+bWuZiV9Ta0mDmVsngpvKDdYLWOUZCXXdsJSV6qqrG4
EjqYcVZy7hI1J0jqYdCl6Xp0Oeo1BAkHF30oIi2cJLjGrBiTjOGvsfhE/BZF/aJgiVUWZWLaAi1A
0od3oexwiExniZtx4zjTR0G97N5z8nfpqPbkdPGXmZKsNLgJ625Xm7Bw2r4ZjpZr3kczrTBt+yws
JGlGhwAU4ju9dq8GdfXbtPEEEMv/sMvgq85d0LbNhb6hZ53ggs4NVYFQKracIQ+dDXprhNbBWImp
/Nr5yfPPo0EfjyBcycBz3FOgTXrIz0nFNBkGBtQgEztMkxsEdwH2+h5IRFDIJ6cnvzyMFML0XLED
psQE1QbWu9aGmzBdFlm7K//7wchJYuU4hYXjvLa98nlTPaqqi28j+lfkEreRJwgQoFICCST925pU
0UwDiZUET1Y81Od+tv9SOfz0A4bDZG1X9upmz0QRVzSlqhA3peF8MgH8is0h4mMH6RyYcelhi42J
x1QRR9FOfRupvjHsOjit/dQybpvz3HNsq+zhwRiI8fUGMm38DxPIOZugzAVx+k2E6XWxUlqoUdGN
xvvATcZNc1Yn2ifRMMimcN4mNE0qZDtMBWSs4TX4GEbnn5QW+9Lgc7pCEKGuhyJGuDb0aW3zBRQv
6Qob/2J0oNw42TYVo6ER2zSxr2nvdDy4TUvZZOI5mz6Z/lu3XspyJbCfCh4CejxBXdrxHZ6ePW+E
e8B8QOTOnFnASDz8Qc2AW6gnZoyl/ZRFDJJKpH3PR1gXrk+WtP2cCvLyo2uKUEBmkWtPkqjJPmbA
3AIHzJn7VwWzTW+r2LqdPhdcHw/LHD1r3xfnXh8neIc3ndXsQUElJ7effuJWZgzVAg/hpdoGXjI8
4arHJTbmtwUr8xxk7UGN4pLrgAhegzuzxZu7lfl4Y4Au6/sn3fYdywnVtI4bMCbZQgHfZBiIcLJc
0ZJOlEIA0lOQv7XZrflQmHVpMb7QzQ7S2RhfC9QfeGzBxZHmQ+7A3Wkj/5tVGS3YXjDGrK1bnaEx
LMWTEUZN2Hd8bJYIykCDjMTRkQDdBUDq/GXD1Q8zrVgJOrj2lUHrI3P7/sixA13AcpLQDqrvquEv
SIpXxbyUgSZtXGlKYZ7Rg8yJ1BF6Yg66PL9JB0Keaw+ZnSqME4P61yMSj6P4Nxpw1SpWUX4E5tYd
+0k347ixWj7j0wJtgoiJXLiUuancqRZJnnK8YWSKvop7QgHjozdPUeqz99em4m7gSAFbfceU7rbx
WWG1vDP4GTd2GxCZi6eDW9b1biwnN7Q4aaUDxvkqpSFrGM3PUk7A+kFgOJjGKpSdET0FAJzyw2zy
D9TTptuaC8auyozXcWbRWiQcDOI3kB/Q3HysFnUP4mtcyrdlOWR5/a8fvRuKYUl9uDbtXumRL4T8
GjsM/gSjLGNhUtZHJ3rmzyIl/FVgzg5iU57MeH6oJngjAtPOxgNcWpvVG2cPczf5JJBwdJRY7fth
SZjN+4wUXabv3UufqqcWOxHwCkBO/YxCpu0n7lcHbQsg8Kpc+RHVmesGoort7gxuP8gaJKEmTFcw
Vm6jZXlmpemoiKY7IGNF71JpMuRZL8Y5SQRL0uxlsApQ6HUaOIRvnciHXwsHZ+NY9UMxnr0ZrLZM
L3TzwEta3uvkYzKskzPgkrNMbslVpXn6HPsuRTXlgAXCvyLO4lK9YNiMYKaU6Ttz+n3ArIfnJvd3
64ejISvDJKvESTFNd0n9YbJDbh0mTuz76t1C3WkkOcE6m1/pAqNSSrOyjE4Np3+bJqD0s+mX7+K2
SL3LGgIep+4WCPeL6mPYTrTspcFwXCqDJCiaduEAbF7i8cNrg3mD5W2uPHJZiLVUYdHq7JnXNrgM
SQA0KO1eEx+uaPBUJeM3Rduc+d+XjNNK0wPk9Rp5T43UO4fOZltbrdhp550VVOCJHK9Lb1wN0KGY
XZCd1T0P4dmb3CMWdo0RUBKyCZjMj1X22wjSzvgs4lVGMNS0TwRX7cXGciQCdCTLgp7qAfITpv3F
yIwiPerbuIMc7ZXNmn9PaK4Hyj45Z40k4IYExbQKVolpPKZa2cC1DlyaoGRZ0j8o1wXn24MoXqxq
CeU6aeyNV0ETMekZlKC4q5OT0bwUxQSaHGqvxZGJQxSUEZuhDFOcg9nCeM4WVhLTc9AARX8WzBfn
geyUPcbFdlbTbRAXj3Hp/pXLuSGTEvAhT1Emt20S+MCAIKvLEYU2Qd7hhE22T8nuWJTBbSd6fSZa
ul7UAS6i4p9933kzFx7xvFLDLpM/hgPKL3DV/SgECY1YPyc2ekEzVK8Y4Ik2RawxC2rrpi2j0JRo
Jh5yJAOAkRmUx5RmhE0NH+3LyZkv4T/49mOOTa4/PRdIR2EyDhnsAhR5V6Dqc8zKQ+3BteXNbtWV
oQRGAt/5LaW49afA36PxkLFoSTx3QBeSxQkX5X7JmGwiEVyLACuXJYZQc44oYROFSivgSJPKQf77
BWvvwr83WLI349Ew5n+J3b5liXvgYvM40RzSWBHZWOfKkz3grUIhTXzgbYmLDE580I90yEBnwLjK
kyesY+zyIHmIJRVQ8zgt5aaoIuNAXYkP+9QOp3K42rmlroYm5+gk7alkxinLTh+KeLgXqk93quYi
PI7RyXebn4kRgTEzssoSD1OwJvRYDJeaYBaX9wl8QGWEnF/4SUUuTiZlZAVkmhOnx9AKUJy9zvrB
TSd5kVgPqDDYdRS2hsAUjbCusp9kMh6qunjKHIoLI2wDaMI/dWDVu56DWdO7R3wXP1kb5Ces7LuC
rJ1lt31ImKg7BlLurAmIV5N80QrkwZupbl0wqmToIh8rJMl1QcwRav68KXvSK50CNB1g5WeQdReb
i3GjHeMFU853Aq1yF4/D+5xOzACSFxPw7VaXpDPE0zIjFLiYPJa8BAHdIwmMyG3L5CHxFQWwP+yz
eZO/RTlH9BZzLe1L4sNqZxSh6pP93fN+q6l9sVuO6nTHbgnUXhvqY/ucC0g9VZ+ZD2+xFB/+lOU8
kgz485Z2M6rJHwf7rTaL46JSKguBrOloJ4hAb3MCXX0HOt8YvwZbfFRtf3Fy57UTHCSH1L7Bag0p
tA4nIqjc27+ITD+JFrdPN1hgRN1sZ9d4ZgWzBE9qLpLCvGdMMIQWmssu5YU1tVNjrKguLVuuMVWv
c+82N97IP6AN3Qg5XlKF/1vHcPEXN7pmLvHxGKASUT4ImWLKn7TpM0tF2pz6lyhAOpUe3mOaA99V
TXdF1igOYvuA3F9C/rvZ6xY2DvEWkmXzypSADDwU6a1McbCTAWKBbCeoEHBI9u7FrwYm7Wsow1IW
sEmnfg8chI95fotdUJxWnZwBwlR8PYqELX2VHg1HmiGCS8w6zCJAMb4Q3OTnmFiuXndQxK8xIdne
Wbtglq+0psDNTRGNyncsj2o/mHwlVBHc6zhHeX4cyX+W3UTRbX4flIHaWOV8P2ABC9M2Q8QV3xga
y7MVEHRpkd35eMLqsN19khN7jyp5MdPilTrVjKwLWFMIyBnmRaqj/Hq8NFN/XQrZ7H2O5Db7HcfL
hei/4Z7skrGuyi5jux5u5vh5sPNDPwz2vQunSVqEsH3NHm8m+OTctD0Jlf2JOj923WuRN59e0idQ
tvS1jviWyjF0Au+jsVluFFbNsEj6VThueIPt4BhZ4i8aGQFZikbZMUPbKqEgxXjFMdbtpXafANC/
NhoOE5josJJcripl7IZUf0qaErmfTrd9X1R76mmtcOkxJHs7kYHA8H3XDwNhvzfCCDVHtRCT4Utm
otJa1D+FRoPZVQ8zBLgR9xb2T2I3XkW6uvzNmNKHqe9ZewcHU75a8UQ5/1KFwsGjn551uvDaISJs
sHCeC8tdVqArieUVDeaBFJvNRmygzUvxkvr44JC2zdD2UJ8tOq83YBPW7iDj1MNBx4awI1j3HVMl
lUbeh+tAUxx8tITBfzWR6g+NZPRYQ8+6Ifdc1bLZ4mho4aJ0r00dlDhaQUbEOg29le5Q4HAmFYs7
eQ4gtBrqxVVQS4hyaspsS51FN2XCvm1mBruSdL2Nz2EksnGtRimT377Tx8y2vuNxRtmirrFQa72x
u/XAnqMbTA9pOh7HrEcAWylec+ooEuLNp2o83pBKUYqRu//iUX4uPl05tUwZ73F9TkTJFkE77V3N
QH5b9GwCte3+zMFHBvbCIkxDWam3BsisZ3C92XbCIRTaePjDyTBxx3hrYMuCHFfSeNQzEZzAo4UU
OhD6S4hj+Unyph1PhmyXJ3a9ObRjWkDb4NGw0XgJYAStc4AzYWziLL9t1l4zZhtE6Qv/BU0fj2O/
8NEUBir4qCgo4azQ6QIQIkBTBnYcJ5X3bwIJT18PXT2CaB0jceZUL1NRcYTJ4P53QDtRAnv3obd/
3Vr/ubwR+6GUfijyn8ZH0Ke1aFvgpEgjvI5cDPU2GGB2UbjlDLJgUaJzvanNPXtIxLkWT6UvJi5L
jvRJuTFQ6Cqqn2LcEviw7X2PD2xL17qxn22Gl7ZlHsy6E1AmvOsyKOsgYugK9WJvez1tHbu8uvG7
N3Z3oFHOEqBepl6M6A9h8Wpb5RMX2BTmBNqyLNxd5mYv2mXG1zbpPzIl7xa1SfASNXULQrggVQAg
BMOynxPmQWnaUGhs2C9Uk9WyPHs1OZYmaVhfrYbOBj7Oeb/yTtVnpVm1Z/xZg8Q95wngVjjSl/hL
xVgou1lWDNySl0p3R70uKH55Nlr9G1sz/Gte9DqDR4N3Z+P++o3xJRrb2w9p9udmFgXglolxzMnB
Yyzcudk67spWy3tEzpNLLvAG4ygh5Mjk/O8gPitJoBWJ5I7BGYt0gGW8iIBnJx+Oa7xP3CD2cqhf
sXs+dYHZkxB7DETX7hdL/1kTWVCV08rhVFhRGj5sxQrmwA+C/UeefM/rTwxQFt4nvvj0OOH8KQV9
AvAaGVzF9nRCg/nF2rSr4m+WLzDiKwZnTU9+LWvX3+itG/PjmnZJsvltEQVGno/eGRmKQsoym1MK
Ockp5SGJMXU1wRljBObFmJ55RgYFl2ZN2JJcCxhSoMTOlg6BRefXgIVE42MsYUrb6wJP7HOJjq3O
j0NQfihOBekUn+cl/xALS5Ix7Wv/o7W4lo8RFAw7+c4N9qEfVclzkz6oD7eJr0K8xfYnT9zNyC5Y
wACCz8hkMLjBUnPPwSjMmvZbApPoaHYc3wjMUuCnh5dgmO4Y04eNvxoq+BbhJuuxeleKV0FzHXC7
9gzKIXeKbYnrgE2G06l5mHrcw2JnV8E+uDAb2bn/o+w8kiNn1iy7lV5A4xmEA3AMehIMramSYgJj
UkBr4QBWXwfBsvrttVmXdU0iGUwmkwzh+MS959ogJVLjnsLjve7FSvpXn1GmF4h7G1JJTn4rWfYB
E1xWEJ1/8FNwxlH2iIN7cLufwGIN2nvWuFAk+CjP2DlxvCWM+8UuwThQqHY8MnSkbwWqa8r4hdWZ
m9AdnoIm2ecJOs7q2pn9l2k8G8QdcZos8ihZxQlvT6ijwnkY9YAeZVyEmjx3+XkcaYH+50GsZ9KY
v6tbeOtnQUZlFITtLf7zn3ub7+L8kX03/+0XnR7XT//3F8yJsP/1bQgV/c+E2OVH+/Fvd1Zovdrx
vvueo1M5Ln9/APJI56/8//3L//V9+y5PEP7/z/87iNU03P8uiPWx/Ij+Lbj19vXfH3PaqviXZRqg
G6VpouXWhfNfOayaIf+FCm3+pM0WzzAN0l7z3yBWYf3LdV3ddh0x/6G7/wSxmu6/HF3ojnRt6lwL
2f7/JIhVmM6/RwPbjmsJy3CFcA2adamb899/fjxEeUBwq/G/S3gLUZKyUa2gFTGq9NlUoJPr9bR9
yL2PTgXqkQBvLKz5szmiw8MB1URYNworalelNkznBDybsZzI4ITPNu7HLst3nW0wPR/D4hzq+gW3
JBEuY9ZsSjafdxFCqqLJS5hOtjqwVml3mmvDAeqB/3kakjQ3tJCAsh9YUIm6J7snCMFAD0VDZr10
moFyClAFkkpKsCRK9Q+T90BTA6dLe01bN6gkgrayVrUuzWdh2AyGsKxt+lpWJ6Mj7a6vaIoCpoZP
oyYINRSfQ12NV7+xDXw05w7uzbUnry2RktXMNHmXKtBRY6YlO5HYjPZplT+kEOAZhpd1cpT6XhYt
y0jlJldYARY5hjG1hHAzn1a4tfZt9+b6dnKPr2I6+dTW9Yo9zBeRbt4F3px3CSP1qXeuwlcKwTWP
+hbkloq2usjwM3luvMtdBXur0culVhg9dD6i3YQNWOH272VefPlh2e1uP24ZJ4cmrAccRlJudSsr
d13ZJmeGWKzXtOhSgsY4h3Fgbr1xJoSOHdN7YqSSdVwSbVS7rrbPvFHb3z4q57v/fM5qYELkNevq
SdNoqxtNX3G8jmenHEesRnI8661jHwYUI6LRkLtU3TVpgal30fiqpihl7DOh1le5/iCCk9XCakMV
O1rXwPfsR4gd8zytarf2HEZPkOtwymyPVXFrbJqu5PUmjKAGGSj8w+0Gh4PNegkZjLrXczg+dkQu
rIxVuykabJqmfIq1zDlithab2DVfVfQmfGazdfaJNB29/e3HtLzuWJGFCSSHmEpdjB7dDxI/22eb
DpGM2IvZ2GxGRObYkemtgiwxET9F8u72TDKvlpff30YyBtkhmUYLUrvwwiv8yl00B3zNN3DKtx7E
vm3ig2y73ZSxbbCemB8tgiqx2Maa2MdUicux6rsHMoxyqN9aEDCAjrRynSPx/lslYFdmN1Y4iFMS
C22PPUXfJjYrslxL4SS4wsMTnfI6lAIKBaLFcc9LilXCzIwtcmVc7eqE8lF81Q08jHY4+KqKn50K
WFfsDtaSrHByXKfsUwD7KzLU6LUbHigoczy4BtikXmg84AK0L8NZ4q9yjyifL1uvIoqkeYXTOB2I
wvk51vJu1fteTdYHIrPaCWPkPsmbstkGaT1bSq2Xn3lWyvPvPYFCWyqqBIh5BGj6TgDcsnPZGRvP
JmVHCIDfYybSxy2TyDpa6vakPyqlyDpzf+9486exXBLInHXGEdG0rDzjySjsp85I4GSYTXjlFC/f
ZOeQ1JwX9zJKf+QwN+3zPTuhu9fiRG1/f1OZBozyGnRiXomzk2AUTL76Po9z595Puy8vRmSSlSLf
epFb36cs8hZI6xLN2lokw1yLhq3K1IMr1HA/b4apAJ86f6Wm+Tbr9GBcmkmFcNtHbp8SUEOt9y3z
H+SqbDdAG53DqlfvI4ZDkJiGz2nO29ZJB+uojPKFZwcesA9vDj1P8ZeTxc77v3Qi9tKtcopmMg7w
guXWs9a6X2GMgjMqR8Ygs/GzS/0vhGgtEWLjcHVRGpqa8M4RtPgDgUD2KvNsaqtWnX0VXtmZz2aa
wUbsp36gFkdIovr+UKQkwPXG5F5sHHEowaNlZwblasjD4aSXCur07TXT9l50bLhs3LlDHe4UK9JA
D/Orq2qcgtV04Jz8o8VB/IhMd6cVg7FHxFzgNphCdL6181j46euQJMmqni2WYy610+2j241eSkIY
wC3GDLxiVOJ3PQEur92Eci1iB7LFOoq3uJzGw5Trh7INatKM2h99fo/XttT2vwc4eTnNFuXuVqgs
u3YVqLdojoirk0vGtHAzdmO0FiIqX7wedrZhMfPCMwDhUdbH243p+JKF/wuhS51wzsRpKixuNgut
oif3WIt2Ii2bi9L9BkCYy/WtsOs1RTSK6RLVV4VsBGMqFk3VUbUOhFCgtgycx6wunzF8gaRnvr9w
W+yxt58+aKFzV+0o7upOL87lfIP2sNrRz99D3SbnG6/3UuY1XlZvRsyJAgkDL0JJv1RwKkOT+Zt0
3Quo0HIvPIb0mYpUS2eBTm2OgvFSrX2wFILgpLY4GDkZF0lRZO9xSgaFKMRP15Im63xmrtYzq4/k
smyA5eCuZm4oILNactDWlSqt51Ji7lTAwLs4qvEGIc/EJzO+FmJ8cnUaiCpN1ClU0bBNjL5YWrx5
BcqyfTNbxG0rIdvMCN6G8r7Qje58OxGHHpmWjSKSrbILBqgYhvtYAEWr5Yjr16YPOI7WuGmn1voz
hBHd3lS96qIH5IEF19KGeJ+U9JAJ6jl2bgkW2KkaH1WonxMP8xcImrH+0s29Hs59NXi2DSZO+0xU
xr4ZV8q1KO1lgUDRpxXRJNNerW+IVkjhsbmwN7ZQnnPUfFmFhKU3McbJT5Ldso9/+yAIGO246Fvm
1GLoyYxGmTb1ay9kr4IojDO+56UBZjhYM7swl07oQ96zwu5YDzEr5sFUH6r4yI3sEKjCefUGAkd6
s7EezJivZL8b75j5Cpg1PZQM0wyp6QaLl3dN6+Xxv2hgZXXL13ZVFLMCT2HiDKwuR602NyaiiIfb
zfypmPUaK5r63qtRoonAeZUdYYkFcapW1D91Wd8/1dK5QOokCcxPTKDobrnPIZKApGgfRTq1F9bq
MXuNOtojJlfMBcvpOlYE4tATPJi5+OA95Tn7YCqaXWHmSFbs2qPcEfqWvpswBiqJdeMrEw6rj54a
He7Ji3pYCHb5FDBtXd7OunAGuYVA426nsjEfze1uarpTHGb5C3DC7m4azeke72nEvHIhZJIQ8Wi6
z1HbHITm1x9+l9PAWrp5nPxJAVxogH0UzZZ6qV4OkzVdI117n9BaL3pUW19Qze50C3OLpYbslNg5
XvrWLNmTlkAPjfitF7wRbGURgRCP1Vs86IdIlvaBcBaclln5XblM2qMuszcGzTLmxUq8MKRFnefl
6aGx8Xg5CO/0IDQeNNmAFWxhTVkyuVpRAG+jQwI9jIoiuaLGiIQePk6KPUOosbyIy7ObxPYfWUBA
rDomd0Q4tg9O3pCkC93kwxfWrgxhKTRu80GC6NoKBNszZda0nxAX2tT46vl00fWYe/wYO8hUJ4TK
s8lKhqy5jxCSgZiBiq7IoY3QQC34QI/C8YRQTq65Y98+i0/rdilxOwCy8TA5q6xzxR1JIgxzy9o+
Vq5U0Lxgs8Z5My2GLO9PA2j1PWgOazMUPISVHN7+uSToDu66PCB9fL5UaL3jHN0ycTZoMI1t0rX9
hUtCdVs7LJ24Mneph44CCPe4zYQH8NjzhuvgkfnFqwoTlusQXIhIIF8kmWFvRw/oAw0Nv3wzxfcu
V4JlOnQFlDguFVVQd4c21ImOM5gUhZOzv9XKt5uRIc7CHWuYKHYPYQe/VqdswUXAA0TY5oDSbKtE
Cyc5dIoAjnWgmuPEVeBr/mCAwvfq2NpjLaw/fojHVWDHgwcYI16tdSjDUAspOBhPtoa1T9jkfU1N
+5OEZfuEKyVbiJDdU5wNzkmaZTa7hP/zo/mJVRM4+dvn//kKcntELeWutozuISRmhUJyKM/UeeVS
6QUDsoohjT5mq8QgNdqy9G57uy6ZJnnkHgsYNu6zh4IxHg3SCIChNwiCNhTRE03UHO2QldGtRqj6
oHinxliguRo/Z3PBbyUJEBylVVw/m7AKiDcb8h9jkmwzyDgqlm7jrat46p9oYfonU4cJ6KTmVcTi
rnVM7YjRXpxzGUsgBYiyOO/VjDvBkYqIuW0deNtYLcOSfFoxZ2Ur0mtcB2rJNPeJkXCOfUOgDInl
AUpInjmsb4weJVagla5QJ6WIC4ex7yHsZIG11GIuTEsON4DYQ7CPgUCd/Ea3TtVUiNPtbsibh70m
9gzTMzdeKag5Qi94inzvMw8jYh35j9ZRHb4XBo1rXWK0iz1WMxgIsxdPWPsqqIy/+BPhNCr/o0zC
6NJ7cCWaEP5QN2MpxjSeLrZZo2U5k31gPHH5yB4y4hR/C8L5npsUawkmYVOw2byzu669dgQ8Hets
PHpG0l1vn7rdpETiMG3d1WlfHmov1+5VIf37nhBGeAgE6vXR1pczbcC0mjPOi1UOiIZOqm5/796m
CKTQFRvNSZxDG6TG0uqs4CEIsvd+aN95hhThQhHKY8trt5RG7R3Lc6SsEoMHmJR0ESZR8aDP2xHZ
VMj6vcS7k4L/vnURYDMEfirdzqDW15fZ0HfH3uEfOYNqNlWqZcQ/swgdqS/vJm8o3zAej5eqmRyi
KyxtAz7rkPa5v9aHqHrLLOI8NdN5ZI7JldhGSnnVijRdxW4QzLbOvqbKMu701rQ//dTlpZ647XOe
M+wItJ/Y88bXviK51iSBIozCYYeP7U8x6cEBXRWv3aYF5+z1eEfDKMtfwYWfhc4m2rLcpchHF1U+
5TESXPRtpaFAtFJQQ9iAJN2x3M9RPZEp7egof7XvMQjSjW73+Xo0GprhDj2/i/c+7lu5rwc/g2pt
jsvGmgbMbPjfrVjRyDWh1xJjXKXoeKpuTZZtBJLy3ki0/qKh5E0yh9EN3vFyfMid/sMxAUFOYJYz
5rGwgJBelEg8pPFI9vBjExjPFHDMjamPF/aPi4A6Mb0/mUwfszh+Fon8ixF4ZTlNupwgL1Qe65Io
o41HnBwgZWjAd5jCPcQhQ1ypJ1ye6wfCKoFhq3GF6CfWyKSJJgsloR6u8ILijd43rb4Z6/gZUZNc
Yv+EITXJ9xj5rhfLZ72wH2TNOJ+9EL6E+qnoI/Og+ROZzITx1gpwv1vhQEOTzHAHkps+E2CBtG40
Y9BQNlYd+IgEAUDhv6Xs0IBlkgrLOtLysbbWxvjXzxxzyUAZBXXkuadJ0aa20KC6FvCihWXolFaf
RpRlJ70m8kuM766mrKOjQxpX8RHoDziv8ozd3FvlsllS6Jkb32DkVCaWgBNo3luDe4YqYc3y6Jli
sc4zRk3A2FA2DaR9lcReegGyQekgykH7fXZim902opWtWY0pIpwSNqIzPXQF6xTW5S+Ipunljabd
ubnSHht8ghHAcYZ5058AdvnCJBDFd7Vg30kt2Oo5uFiyT7ygNC494RyNnamdh3KyS/pg54/IfsDd
gEMKtA2+7E2ChufoccU4VozRhsoA48AbEGYWjPcEOjODr5X4ZLtA1E0T8cNyOWvH5mw5T00N3bgz
QXex9nweMOhPnXfvZY331RSXlFWR240Omcm8iUBoTsfZ7ifMbjOQ7bNLc4YjdQD0wcCSGFvDfRpb
wTJuEUsoBGsNgFo5mQ/SCJmdIAK96yB3Cpu2kSovW1pS7XuvykEWeTbafPiOUS/hX6dks5GysR0z
/P4RifAJ80cE5GSe1TvbDeulqaWI0wfzxcsy+ymRk70WSM0XFUorVEds/lPGdCdYUF5U7oPKKcjW
sYyVN8CJtSHKbZlJUWdY+b2Gt4YG4ieOB5QGHsIss2R5JQXGSp8zyFAdZqyqPIRBcKhmXHLkryx2
DwvLECwoqpI2YyzObm7v+9JYxalPs1r6G+rd6D6F+ZJ7BInrKC0a5gpIoHEsqsRCoNIqsanLnhKm
0IvTaBx1DLgzYGnaS4NHZJpNXzO9AVQrjl5or0k3RHeNp6m7MSb5uPfrjS7dHytgxhXFBrRZQxez
Oua1lO2PSTBaca0jvXiQY3xHfjNyVhvFmIDDHTPAc60/narBHdRFcsdRvh9s0oKcKWfVxwjP1LFl
GQKbTXvwwLfC3hvxblPGcy4wJ86NxyFCk+pFzWNuRu9FGEI3bWCFuvzdS12ToMmmBe+8eer68qIH
+jWa7C9sO1jmM9YpLQ5eYvqQFGYPfRR16w4d+H4KUJJkWgMGXBmMhnH9uXDpyNZW5wDuHqZje6fB
PYQBrPZeEG4mVK+YwhBeu+irBnJGWCA9ShUZhzxm5Re67TZ336NWpz2ccEY9RMW4141Qe88UUjSX
1ekQolE1G50xxEy+7HX1ypQ+XaYyf9N0tzog7dVDOAEM/Xk7CKAKdH8J33zf4CUp6unVSxG7JNHP
/BgsQRqQrzT+VDr2uyp0k82IezUYtR8UQvFJN+eUB6ZWpz4w7216CwYcWoQG1khz74z1tD4mSb5k
gJnuTGnurAJlSOMJczMhvHsIWhk8iOvYsE1goRtuEChhph3tC7/IHFyra9SdwKRcnx2lM42IAqeL
bOCPDWHzWJfltA69P6GBn3OiEchcPN6G+2Rb8ReSAhREcYM9gJcBngOCHcjt5Q2bb+j6USMgW0bl
FVETFgRih+ZLOI0vdSvRN+TeIcCXgksr+5k6IdFAMG2GhEXDZ05q1SUdC4kKaFMzSp/5cqrtCwUO
KfO7VaLGH2M+VyimUI3iirC0czwSJD8MKj4gBtJZmewjziyNrTnCO1QeqtLlyvTLd/SDDa1o9pDG
mEhM35QcK7SfChFYgRPrdcSiGwrMUErWOLCrBB8GCUeE0pBMkItjr5xLp6PQMuydWbtcJzujovYl
f7mtBPCUOvliDt9wzQP4V0It4txzymuU92dq3L/Z1N9RmYlF46EapyyK5vBYDDPBQbfhgEwA0tfW
lAOEcAuAwylz7BrBRViII4z7eebhklmpSCfpIJD17pOaSkDyhCLy7V4w1yDmocyh9xuMFZ51C22E
wyyfivmOIMk5Wzn1lpGb/+VI+QDutqHqKpZytFDocqBAce6/J1F9K5cXu1WEd0kLcFuE7cZszOK9
mryjT0dmul5yuaQ14Kg8AY2RVIyag/Z+SlkhZDWBkUq+s1ljTR2J72DIHRyPRrYsHfsKMJqsxsh8
A7BSMrhhBawFkAW0TL7EhWdtqvIZfbv9Ry/bb4uhF3DiamMBSboUZU4amZZ+V7NIp/BfdWVAOumT
Z8eoin05RXQrTtUgD8qxH7C3SpzM31dFtra6UsyYXDz1uZ0sRT8nZ84uW69d+w7vNdeAV2KZCBEq
Bt+W+e3YxmdnEpg+zMvnZIye49LcBwVHc5PAxudpewtBXC6zIMFqrWpiVdsnxDUXL7PadeUT+Dt2
yTtH05ec1W2dkzw0xVCvwB2UWE5xDA3reiT52oCY9Nzglh1K517lLo0OwjIkMCit/D6I1rAT4PwU
rapXSETl3pboL7hmMJrsyogkIezhXtE/ROF3XDIIEe62E1a7inAmTb58m/mioICZ5HEspxRxZc97
gwD03AkR12j6LufS37d9uql782IkyttJGFWyDtH6Rh5K07zFWVQSEMVP5V+F22yE5jQbFllLL3So
7Hw9eVbWtYzibp+Xdr4NjYblGBwyzUMiExjojBxLvAsHukcUWJ+xm+CWJoc4ygiTwhMtmhjDG7tC
BM74V0GSviObiu8mdGVLF6DzorQxT9iy0dblMIh1Yugb0UFFwRtFc8JEWyBIarP8MrKEunP7kiBI
tG4rdrsMhCzvOHcQaDZxCPoSWVH3nbi1sySnO1/1cJzCGQXl9ERJtLDNYr04Dlm6c+b1EO3yKXb8
v1bMdDIN2gz+B05qG31IaY68j7J+6zTMXViLlCffZm8TleptmrC+4UFikAtvZoFe4cONXY6SqeAF
2qRHFLgLoi5DjtAsXIGGYERXTu2+jNFk5bX3NhR+f4GXdfTq6s7jPGQTZm/klFV7Z/BtwieBpOqJ
txtdKEd+cfWDPkWPWABHHKqzcPUl4lJ0QxLpc0p4WIDUHLhIdY2Gco0PVzILqAkE1mLk2vaIW5pL
h6/JTzPQk1WHzvoupeRxiQi+G7DsaqFkWJk5xV3c1AkBuJ7Jv7OR/9v4jmoXX3apmDK0anyda6Ws
CZGzA2OhTayuCLaKg+uNLapz1By6bdw5PJebKvBWHuk56EaANFSG2Lk01jXSU2zZf0NnqtesBRjH
QunJIuusC9ZS2oBujx4XnbUT42hyk0XS8o6lRSQpzGM+YGEdJoFjL/DKDWMW70m7o3NBr4/HAV/u
ZJK2NmUJWz/AJLr1k8bszmtx7VPsnbEfn0M8Ux0OGFESCND2Bqh7o3gk6A81WzrtjLp80SiQ0HjF
YrlzDO0nHIecUqHnLETOtjTt5ssYK7C/gHv2ei1WlqePR3bETGUG3zwMVj8clamRic6FEfQuTVIO
7gMaZrCdRFLsCi17qSfbOiMEJs8VY3mEsuVqodslk0HSf+Tscm+fK+TGKR2CHEN7NszorX2IPIfw
Xbgo+FPdE/t7ahWQ4rd7pR4mwC5EsowKdE34Drs3vRCE0AVIsIo5GCbohP6QOaLZ443CyDbfdc1h
ulrsrYoIi0MqzRdnglPE8ILRlO6DlwXgt0pkiNjcLFiS5xHbZIRSJXravS/przMciliBOGnELKlJ
oaZjWVYsTkNdBnO+UQjRbUiOU+53uxL6BNfmqT6WdkwOoSHXXSzypWGTAaJaJGTTVABCDT1nTj0J
Vr/fymtRCSQDKZcjVrwXl5DlABV8b4QCjYLMriIhsc3TLHjMirBBI+jduxq1N7oy0m7ZJofzBECI
6R35rrvwPHtcsdCz1zcGKTNsjUbHUnAqMoRfIiAlNXpICNc+VAoGZOXZ8QMzy3unrsHXT2nyICeC
SAhHEkC/+3i8pnX3Vg61/ehNYQWK7HuWWjitG10AW9X3hP6BlTHWXMchOqqyegNdtLNJrtzcEJ1K
AtNRLJe2w4j4j0IaR25FbOLMtR1xHzkzZgha++V2E3byECAPaWZlSWA6wV6fzezF2L4GepD9VSS5
6Kkpnv22W5WD9GdNxiLCRbj7nYei0uUyBUK0QNOPDlbr00MVlNtqKAGxTzou/cQWj9qsvVAR6fa1
RJuHaIs8+woXrYqY0wrVshNNA3iqPf0OSk5xRrTS8axJ0kF66jebVIFFO9p5uBxtRKg+pYm/Nj2S
WQKD9nlx45CHPTByMXTpkmRW0yFonVcWlgtEZEaSRwsDEQJzFdbeRRLnwMShVRMEAw0FrxP9Ionh
6awIGMcKZYPTfVmRhnmUijaiiTzCIwipoYZNZo8c0aE9tNuubYluASQBrZTvdrvRmGYuoQ9SRlVG
SvLYvJInOgkALhHRwwiqwLRPojW7NYpKaxWUxMmH0qgf4wgDze93b70cb0hjrIvENx4D36fzR9Qt
ltQV+PNKzz/cflZP92Hc3WZHqQBsWt8eYbIER0juoSgPhQ682pmVHBNjRcfVh33uIvug8ueiRNIl
Ut7qUjbEkAs3n6fKSYOhu4xWRJ2Du1OPVW7sS09VF98zSOtIZmf4LS2t6TMcCUp9ejHLabCsvB+D
xuMpYKQL7bbfs+T5DDpwuvYMogb6wbS3gkyVI/u773xoGm1un1BmQkC4PahpVPp3IR39odSd19tr
PmntaIXfzbi78ab/IU+XIZbAzkORD62YpEvxeftfBL3yCSe51mODXRZ9/fB7BLa6fqScQ8sXmJDN
CyM+aOOkH7MkoeQIIIoMM9L2hsf+/SgOrD0wxNXt0b69KG4POeYTiKCxMxLXmtCPVQzY8mR+vTlM
mLyeCEInJyz49q5qbRuDGGN/84Lr4+f3NdRXFEKgfVqA0/a9SZzMNsPnfWCFxZjatF6kguYwWJ04
ZY34NnV72DDGj7ZdTPJ5YSbaiZob5pTFcGiKnDmwDW1PDjlDWlr62DcSHlZckGfD8LlJ8aU1M9T+
9jJgIsfqfR/TgnRp45CyyTCvZeUSKETtYas7W5DGQBribMPJk3/krsS4irBqgWIEykE6JmskacVe
atr2d/hKSQlfhUXK7RgtnCDZ//6FrIfvRAszLJlBu7zlF4zgBUKvENeGi4bNsr8HC79FzEbErp+Q
zFtkHSQJx1qghAElh/ketac36zszh8qLF2qJFG3Xm1G4+4VIR3lHQKkNlqZtIHIK4qzRRDygXcg+
QSyga56XNxDrXpUhaKMsfQA0MAtnfi8MDXHsewPo4l0vTHGoCwIWPRslWI187AuCWtj4BLwZWFEN
3Sh2ekGH3PZhQLE0T47HeXg92OVIspsT3he7ytG7kzaOMFuraPzVmN00SmU/iGVfV8teoeIyWlgo
i9LVIQknHLGsCr8RD8Meub2hUZavgGt+qaAY3wHbsBDzaTF+VzCeiVYfrQ1KmN6yriCtjjpPYpwm
2ot5k/s4Yf6lueXadvX0wfQCNCfcCxQlddzDPrXYiD37QQ1/1ZuzpKeBEfhwsh3NWad5Lg8ICZe9
6M1n5biX2xUPbcn69s/KLB42+sBAL3cNWy2rjMFpoiHgzgfC88Rgme+eQxSFtDa/j7GyKMzcSsCv
MxTKH6mh1071cK6MSy4KUzBmS3hlA1GjaLSGmR9f6eVmMkLjeTCzhyAp+8/ALh6CgaGZOWHkCsmA
Nlqg1C2Zj7czZfIyjfYQiYHRKGxSAlD5rVYaG+bVeKnIPzXVX8C9m0pH2WQAQMFxI+o/JHtuooTF
3TyGN+v4yinENHbya+ORMePpdmFHjK22Zjd+/J5Mhj3uuMCRXzZfQFuMqHRa7ESFb935skzfiqi/
n8ZOfdLeri3RDc83ac+waiX55my5PuuI9b5MGO7wDPTjjrxub6caTEyq8H8Mgtv/2K5WvmUZ21+7
HpH+9VTr0usx2yk2XIhDjJWNoO/oIOY4ek1GhJ3sx/2MdF8MlQZU0VKbliaXhIh9zvb42LU5Dpe0
frxp4lBYGMcRqgEjVU7UVuThRk2nmMtMrIHVba16rxkxLfJAi1XVsH0qW6E6Cqo1VlTrORrQ9MSu
tzMyC95caHl7lOzFxk+QplTBpK0CluRkCGETS5SGnS0D/SQrXd80+o7JePH3tv7plA8tJNBWQ1Tg
sDNNLqhJw42My63sE/extuK/jVZXj2R05uuhttZqFkDZqvxIIiKBLKN/NDFPr229r++xcKZ3yPLq
daa1r1Wbqm3OvJlt0mum2mEV8trZ5vPdNFSPIxOT0+3nSBznNRlBEeXSebttnoUhy5PVjyy9i+ij
GLx7Zbrhg95BtUli/+O2XnWor5d9ScSCxfznqmrlosBhOBBVbsW+Ex4xOwb2BIFhn3s0AKhncKfx
1nORKNiF3Vwa6DwXgy0iIyhzS+rhXzpoC2FY1+4si8jVoh5Osp96FH26t55sR/E8dX8dLZjIs56i
XV1ZclVaAgC3RcApcWqATW8X/AjKPCRVRfpfFTYoNkrFxuj8e0iGSG5V+sQkgenXXGkW+dSwVudc
k4p4LkUO1tn/y09t7Mcm7C83BWJMdOQiYUOziZk0nbyYwHRT+MNKc2dSfiE+DSYWL8w6xK5WICPM
Uu47zbGQvIx/lCChY+riLy0LnkvfSf9k2MXXrgSLphtuerRMbwutBSH/7U0psAhd9fHFx1j2arPf
MWahnmmYEF9Gc+f2Yh5cKbFm6ofyTw+9petmVMDK0FA5pOfbwu52E82PI99+X/uRvzSK9Oq0XbQX
rc9ZH43P4RyhoCOKWXQaoLoR5QEAnjJ/cDr11Ex6+Qa59NzEFOdSMUUHSGM9D13CQhtaiQyj6FH4
E3vHsA02zBCnQywd4gldt7zW6u3WLiBI7q4EBulXGUy4GKlFQAxo+qe6CZe9jNS3zKSqNlvTPVUu
paHTmS4xoV2/x9OQrrrhArYILZvPIpySd2BKMosUgxgMhDQuvksgyuj/EFuKzABw97XziczSYUnW
RcsmAy2Mr2fmInTDP43AHUw7zAzX6+6teb3ksk+HEt4hhOy/2Y1repWf+wCSbO8TMahVOytwU7xH
WDU8BqnsYnyprobTTY9DCrxUw8TfNjgxNffSEBZIIFK8VgzYVllTMHtgXBJHRbNpcCBhU4HoIrCY
AHdghgBBEZd8hVnD9z5Qrw6LwXMOWZbKrRMGL/500mNopa27Gz1lMn8i2I7QXjCtr9QaIHalByyf
y0/gtmR1z0gnhG6ciE6xFTnzEi+8plGMeVqiqKK3/GgDx1+GwvxuuvqnKjqP7HX/GAx4C5G83YW+
oS2Y9P8l2JAsXNfdQianHwjlW0dRuhsgHZpWz8YEsCaq1XILgmUVBi4TxNkXCBQEQ7CD8IJF1zLy
o8cqDffUxJfRNfc9gkAdrhgDuI8mA3uEhHljpLLZ+HqKMJhJ8cJIsiNmbqBQ/bfwK4laHVZU5ZX9
qlrxu31LAzZLYBhX4ojPrqJnt4XWEx7kYZpHuCaqU/MoTHPY8Vy9Vf9B2HksR46sSfdVxmYPM4hA
AFjMJrVkJrXYwFiC0FrH089B8v72d/Ud67tJK7KrWWQSCER87n7chk0hejLQbjnsu97WHkotWMom
eoX7rZ3s0thR6xZcBqpqzF4t0WD2jt99ZoTECXlBF4JzVe9rnO+Mpt15iWZqUarfQQqGVjcza0G8
d9ekab2qK2bNVRqz2aiNvUk63A+Mx2nHYk4ENG38vWY1P2uaO3dxDd3Nj5kb9EZyR8MwtP9Zgwfb
PAyWvsF22YEibjh2O5pYY+xBZ6ki7md6h2kJgbFtrrpet7cCM0jPfOUI8/1TVfoyqujv4WzfLKma
wDPgTsdohJkVwOhdxrDbqL60mA6yCse874tRZ17oWyXFP3XKr4ZQgj5ftIq3KKyKpRlXpyn0HmUu
qiVo8zVnHUxEofpoZXYeB3gtBt4gU5Nbi03u6FTXCdLxwZx0H14EwmCQYoqEZenecbYId6BwqEAV
zwNBBAJR/FuFW2MbtpAA3Fae38qeCyhOug+cJkQTiQUsvNpe6Zp097kfHoalQavbzi4jFC+R3XPM
JsVGIUuf5NM6pGeGdX6TDEBIdYkHXUX2SzQRs/FndwGyaNs0v+BCnhAWfNzfCaPlFppZlGZXKmjX
Yxy8JYzJltjVv7An37c0OlBX2iFOa6wFPNDYDcU/Krt6O9LZ9Q6DcRG6EU1nTuytzTwCjt/cC3vd
NnJiIJBvYsveTr3EzgsloBm6517p1UrHOmEo1juvot+3Jg6x6IT9e2DnRDAlfbAdO9gSFa2WQ9a9
trZ47uKKu2x+XCSUzo+BrHZYPpdpxRmtcwnmDrg1zRAGTmTLTxeyP6MZ1BEDhBqQ72U4BHLbF59D
rbajK5heBgGiQZKKRe5O67hWCfRrMqgk0nt9xeSWCh43BeMbaEuRG9uW+jJKJuzfSqmNWaADs+io
sEZTV9PEiSKiHhY3AZJ2+uQxz1uLMnkBPVOsK4zbjp0Ss9fEi4AJipMuc/iLOveDcGgAiO/S0afs
0PbHDaFsfBK6TSKej/BFX6oKRdwsGsxNCUWNAgqDY3c7thj7fGo+dR1tLicSiMBIxmRRTBYY3icZ
IDjllbthkgwDtwW4OCm5H6WgYKFcqndq788+poOjIduzN9QPVA7nB3a6KroiOz+Woc9+qgpPbGPq
BVLxD536ydjw6iVQGVihfUATactAsXbFySJtilgOJGqQ5ks42atOjQPmMJdZPny4ILxAmvxASuZi
zyCp16QTvSwlhD5jjJqwWsRT9xgpop3YWK6iNn4Tl0w2nhdRYZkna6cs3sIQ+x2S4AF/AY8nTnPQ
X4DhRtkX1w4U3pr5YEyKpbA58RQWFTChuhZGJjequhRp0wOVtkCwl6TUbdUetTKhGcrsIIvEhKiU
OKl6IpVB0d/e7bSTiEhfV5xvli7VgIsIE+lU+BTZmdk7P1a2AuaOWdjLHydfLzbStJfN4DnrLDZH
UAW1dpT5C55JZ001M2AXyotlpalVHoMPzsNjz9dpOhyVGvTCPnkYqTRbWibjmcbMN6VPywYWHQIG
PgyP9i7GzgpBgUcToF/M25a9KzOtp9qkl8uYdRMEGYxryQ5yvpGecQ7EbIGCB9rk+DldXUFtTfk2
KeCsmoEZlkI9YQjujBgaPOZumLYoIAd+mjfaCpgBshIcdydIP8de/7SG2lj54gTWEfIHHmBK9aBo
dLiMEKE0l36EykA00Br8pxGEB4LIOBVMIzjG/fSOkrcwMPBtm56nsBttyrGiBtAdUDW/WhvtcjSQ
6uMePjCIpKU/JgdOmc0yidQvIH4JvJ+aR2kNm22KqmPrRSTZ/LvCDJ5KSm1Az8o73dy1uv3VDOGw
Jri/9gqK7cA0Pza9c5oNaLuMs2Vs4fvIA6rgSrgCnEsFuSCyzW7BecdKxqUDHIb2G7ZC4qr6PqdP
A5XUL0KTxZpsga9pC/aoFpdJN/uoBCn90oXliF9zQeV9krdEbfRN3tT7XIz5vhl63DdmtqVxXGTm
xjLj34lrRgSc8Dqz9t85vEU5PBc1erhiuqraTGMNPaeN92z/NTZPZrFqHzDZP/n68NpmpPR07mDY
wjj524G/IRRD0ZAmYX3YZ8Tzk858RJ8xVk3DfhDf2EIOHSVuMLu1KXsjmPYrqymfdTBzQf7C7inx
+2HfI7ZOi5KvXlODgLeavVmZhQZjOO426/wDOCcA2nQ5LVDcDL7Lsc8OwEw/Wrq4V6iQ3Iweg52g
VtHKNI3Pws5e6hwT+YQpq4aT5dqjs88oMll54An0IoR6PHMxpj1m43AzVWc52jt+zxg+Sv+EeVex
hzWuihI4zDf9amhy9csnLIVt8zmRFot0cypiu19aBejaFifQQlYGsuRsuM5fGh9/WJy8BrAVXT+z
V0y/d9Kyn7WJ8RLptI8eKmyjhe+Ga98TlSSUblPzDQSzT9OWmyWig9Hn23AdIoh0Su1S0E6hCvBQ
s30KY53md6c+qeHZszzc+uPwIAvOf1w19O0mBPMobeWJlGXWA/JHMmn3xugj//r3DitEPmULaDDQ
dw0q2JvxuZFNcHWlRUnhrh3t8IV8yzK1KEbTIxcfDir9ZgpQr5riV2eehthQTFP5z1EFhyHvU9C7
SjsTSnNZkewNi1J01AN1akxzk8HpBR3WffrM2GvHlfxf8NFlkVy86T31xCU1IYgNJrH7DBvf1omq
D1Y7VExtSA91on+gOHSUmwMYDiqmIlOkNogFNPs0z61I967dt6e0Y0WjoR5eBOck3k0mM24m79Pe
O41oynXivFeMVLeBUuhOFBjbeOBZlMJ2XXsNXeGmXJdFc/Zd/BQS2o2ZhUcGzYBDS6pJMW7CF4eE
G1vVBYTEdEim/n7QUUMxPFeA/YnP+PNSlAk63Smy7vTqWqawyezEgGMXAW60A3CuY2WeKYrxV5NB
qVChibsyz2jLRqHloaTCGByeU/zSXH7feWo3myRguJw08pD1MAFx9I0ro3FoHS+LT2H7IJfxMWCq
tx5GPfxJ/wSLja8rtoqQbSg6LQUWOIL3/E6JvS4GzUJT64sPz6g6MiNsW/XK3rJkkX8VJP1EplEu
CMo0EiWq/GxmVtpdzpFmN1W4Nc3XKVMXcknDQjRexJEM6HWaReY6inx0Tm8X+v0pUtVrXeBQy2Yz
YSDYU88zHhS3qzW5R2EAh4o06+KO5cxRmDCNOl/jjO5xedOWapDRMiRiBRTK2PQK9EcOLQkLU6St
DdarnXffQCFhjpoui5jWcm4AGioShIo6XJgBVYgVEiU8eGcvOLB5owyP2vwysE8C7UIkax/9ilSL
zMgXXDW6PGLvEJvJg0yCCVEtsblg34uHrcRpgMfEQ/XzVuwt2XoCIlu1rHxVRwQRb8Qmotey8GgU
mtRKpP0z/Rl7zmsR6K1m2XRwuUaKonW33ntmx5LI04G6gVOYDz8zq1Y73drHLQjCTKFsM1g+uSTu
JGeB3iBQ1htjurIcbe1XIiBk6H2No7eGSYf3siGrbWDTtagFn9royZ6KJ78RM/dhlzYEGinWdvVw
P9rOccSRh7lEDRsNtd7CuRDR7hbAEhvr4ENxYu7K7FyF/IWomJMnFU4j/40HQbJMSwqWQ608GIVY
jtLvr1NbshMGnlCSQ1hzPW8ZWaVwPVy5q186zjhurukIPr6/gtSL2RQb8Tr3DVYjJizItZ0ksTH8
iDvEeVNNoBBKH3YIrnc/t1r+tUfHIM87jWG8HiHfccaEChfoB9m6xBAbSn9Mu1U7abCfdT4NjmcL
wuHy2HUH1ypY7GP5Vnv0L9mQr/leF6gwC2vySsAoRNI5OQTrOGclDCIKUyQWTBLtH3nbPju0BzLb
GyjTs/o3v2zfnEgiPSKQkrebATufvSk7nFzIYM6ymrAZxxMG96ongV0ym9yIiWtRUDa18alC1M2Z
z+h+mWwcFkUq/tVrPWZhfqzLx3A+nLeEwiszUFfDGtPToGs7c+r0Y4fp9PulHM0jBiFsEJlJq0D2
6TcELTk9HnM52ECHUn/dh7m7ozvjSvjiR2BBiEmD+lIPIN0yPZXrsOfyr8dtXzOvM9wHj7YUxq0z
pzRIVgZyKmWckN0n6o3P7GnWEFzpVdj1feLNTHkLrBrEXyf0N0UEYVELGSymoGmBb7psERo8WDXF
dn3R/PQSNP6Ksd6iMfsdPvuf/byXrrXyzfdKmlOdgtSox3RJUKhj2sDsS5ob+4pZJwrm0mjoemcX
6q9bk6YNu1Hn3sVNb3EqtcEdRejSSw+O6yTumzh/dibXWWTQDJyE7kw1jc80jjNuavVpJeysAR6b
Lo1WdhuzDn9beZStGYkNd7gM7pGlKJwqPOajjnVGaJkYBCj+CfDbjQ8ZLsibS+6NP5I+dbZuAUOc
wtafqJ2j6+abroO5KQwoCIFR4MiJsn1AhGiBdFTtw+iXocG5DiN9m2WFs5b5LuHJsC4afDCWliRn
yPTRpBtMo9L7qMewpYsKZ3r91EAHvngWRQScamuvpnXNojYLARxDwCZDpk0myLAu9xkjAUzerTlS
jR5wbXJXEL+PcAlEWBQNwXm5fErGGhU1lR2/KvHbc8aEnq4xuKS4HtnC1aRhk/R3Z6pmW8SxgtzZ
b2QrTl4ZPc477VVVGk9TBlC4u9fiO6Tvio1q9eDRlxQ3V2ousmvZ8TvlKllrRp682RqjJeGwu85I
TgDHoz0qqDHxpdW68FlbeHQb6OHFuBDT8KqBN9/YWcrvgBwSMg8luVFOgV9oB5twkl92+NhGZ13L
fgvTXiVYu8g9uDZzvfpZBfASuUt5BEMrWrIZ3LDbbvd+476Rj+aJgpUTcPWmM4b6EOvbNoZlN7VG
hzMo/7QoK2bf73Xn0iy2jcRwH0DyDnzV3XNOiSoAF03Fl8kNtn++nX+plDh1HLknsy/eQFBgGA0A
rTb8ZcUw1OvEzqYr5uwyRT4PgfFScnjd+JOtlq2APp/5H5qluEkT5pc5c3P/sR9y8zBYiNq0PdnT
tBvDUC5lxZrpdQ++Dy68tnM4z7TvbXgqECv6PXMpa4NUtMb3BWDDXHcCi1ZP8H0Ix2Ld7dPDVMor
qLUXx7KrXeJRnABQcjF4mr5zuMrXTgfclEGC3vnZltH8D6vpd34x5Cv62u9JtNPtkFXET1nz1kUS
CuweyS9VBxg3B6K0Zsc9gQpaP6DbB0vOtTs15tNzVoyE4vTxS0aacU5c2m403w2QakAzq5Bj3BiD
Q7ITZexoQfscEenYnjBVpRAEfhkNNJpZ65f04Be9c9+PoAZSHDxxxxSyG39rpXEIB05YutZ0nNnf
o7H72VgfBVJvR2TFz6Z5EO9uLVu+t95MKX8eDHc6jC0h8My7jNW8H2kEBV0vMR01sjV2I0KcwTPM
UdOdyq3PFKJIq6jUAWkO5s3aQvMlKzd6VzAyZ2TQhcSm23kJx2XFhGDKcBJSglEzFMLA+GPMH43G
9K/4BeehLwaOMrdWUaTbx1mNRrQOL6XpHn1bfHFNVk9h0bbbKoXk7PfGGUm18IZV6NiftU0tAri3
QY0AjixKwuj4SfluFtXU5bvKyJxNkuBcairmh3rNuZK39oUDnEH2uV5Uc9mNaDCzJYL9C4rytTXJ
95iWBVAuV/sOHpW0yeG5JdSEni/kbKtOf1Jj+sA6XJGukeHGswIaZ/vpa8TkaTrYA2pkb81kvQU6
CoS20eQ6tiJO0Hlw6gT+3cyfH+qq3/Y46Cv2szfvTWa3+N2C8CB67cQBeGtKcj1do6EwC0oZooDO
Pttpt+HEjxNpmIcE+5jU09eZOa4b33Se8e/7GB9XNL5w4+prb2YkzgbOOwzwOIivIeC8vVlKazOl
RbyparWHP+6SPaEF0PvRNGQ/XbQshgLmbgr53uzM4aLozU0lyOnVlGrYk7tsKL4GZdOkOz2Ip50j
pwZMnj8xsuHXqVXpKzbLLUcY0GcxXlThUSEYaAM8aQor6WUDoG5R06YxZ9Qoeo1y75yG7Ce69Fmf
zIXRq0dqcrZCbeCq82zIRtg9oAlJiZOrBzgzhEwVesmViOGWEE33WtbY7iyz+oiQPwhkOmJvy+qx
0p4AJbxpwn+B1UB6w2YtLJLHtKoMltVgAVyRBC8qNeF8JamfqO6FrwE61RroLu6daWUGNg6VroD4
tUvSaCTMK+pBnMraNmX02fvWTnManMvpNcyBhlbhndvmuGp9MF77cnAvJXV3JJy4md0iYLAlxXaw
6Juk2SZeMqPdVmymlk7bf3YBNi6KwYnBwB5cDlb4HCTTx4AxmGuUz7QcxxrN/Wp/1xnn+9Hy3tBA
34ku0+g15+HkB77etesxhqh54u7y5E4LeFco+F7oUfVLetBX7KJ8IuH6giLE+IKxLRfluHT9Yes3
k+Ds5vKbK7FJ3HKdDoOoPPbE/v9HPW+fr7ox3CWx86KPSXsU5dQcsXcmu3CQB6Ol2z2o/ezwjQrS
eB5nRZisM6K8pCom1LjbS40y4RFJ2xW4xhbEEST9051GE3d2ZrWP6UuaTwm4vTPcOwxZ4XxPTl2A
SPDsw0SGQOME+WjbMY8NiPaWbdk8PAZ93UtSecPALLUY2GoEoUj2bU/LAONr8/n2oUAcYkaSaI9B
bC86UyPu0FDgbhT6eGxoodk4thmwdnNJ1Xi196iS3II4wjOrFB/AAztsbUZ/RgcOthA2j54ymwfV
sqbLvGSc5MI7tolqM4Vx8E36Ip4Fp01ed9P92EQ/MMxF1y6ml8nLM+c0+jrqvbvUWqC2LqyFy7d8
LMr4zmc/daRJc1zFapg+OrO9o7hhkzieQYKZpMi8flU3wbq1+ReTMsLHU0+kEmcJOqB9AFwSFm0V
XqwQQx7rUrlmTQPUElSLKLc3jZmeqrSfPgpREgSMYrT4aO4GVBkfWskXc77s6bZPLcrGBCwFP8+m
qWtHFUS8kpkSG3dihCQzCoiRBvQAyc/Lz1Xn2vv5TeIqr/c3aFF4MGKo9tOc/c59ms4LQRR+/pNW
qJMzNgx+s+idtOlwQH7C7Juoi+/604ePsWslhy9bZhQF4ybdhx087WoMnLPjCFKKDVMrOuAmaq5j
1qbCaLr9NwmFva2+khbCkBF60aWaw1N9zClXaX7xMPXcHDXms89UZ28oYne6quDQz2o7g3O7j7uz
4WoofrNttDO4lJ0SE+v319Y4WTJXPEWG+dH1k7x6ei8PftgaTHn5Af4CabsW6RQU+X/lXXYtoryF
ZWZKyGbfn97/+p///iaf2cK2bUmC1nAkkLe/ks+qQgCIsLzfhidYKSd5KEIDCTe3j0Ms5L5X6XsM
RKs0Q+sJYu+wtrFSQf2Amc5yO1tsby8ZQXVig+MpdpHSnMaK91VVhPfc8YsJfMlqzkPn7bB2ZU5P
UWdn+//wgwCK+9sPIl3PtKTtGVJ3XJBwf/wgrux5SBcKj1wloQXU+tbMqoew1dYliLk146xqP1vt
9SJ4cqsumNFcX6PNFnqKILGwMeTAiekht9kq+z0bfvABPN6kedFobRrDQPuGCILuA8D3f7z3jvj7
tywdYdm6q3sCv4Gj/406h0WYDV8F69ZO+wzRJhPZNqmyfNukzPYT4jvvdWvu3UmzSIInwT5XRnIu
hoaZqSpN8rGMbrZQa8czVlv/EDhE6nPbeGyc+JAJMb1h9cMBSd+IN7uoby9lGa4kBTQrmob9A4/A
/g7HPxNSw0WCc5gPxJWJz1ZRnurShxrqCraygE59c1qJGB1G9+D/tEI/NfPL7U+ytT5oqwTS6QkG
UKC8zoylOzpDi3E7+RCncjbQiln1FXWVRINL+WpgK7wMwnHf8m7gT1p4qRytfp3XoLApi8e20eBH
RuKulzGBID31mFo04i4Jh3E3juxpyxKDGC5a7kTzhQm3dsS0Ez/00myvBduhxKLz9p8vNe/f7hnX
cS0uNgGxHhuh+Ns9w84xZAKmAfzgUR8VFbBhFTxOrazPUUls3hCIm9COt6ZWRktKNOhb0BHcblA3
GA72YzBXWSX0OBCULbfDjFJqbWolccaO+9uHnaQpaSxnAIPePlR0O+61UCPUwmz0oYqMZAm+zd0K
t+bRIIxh3XvMgDlJLjhXhI9NrR7l5CTnOrJxtCrOsjM2KRsJGlsegl7k5fZJyhwhD4PQbbmeHNrH
JADUo4BPs0C1jI62gJk9+R7TX7fJjhg0aNbUnRcXPtuudukhX2Q9mZ4wpdEav9e4A0AC2uD2MX3g
p7jqUAeIrD3WMqp2qndfx8y7v/lPby9Yie/BoeHcEb6z9rNOX9NR2z0XGp51S+rjc1sbV7+yOMKP
GQ4OYTKfmejFIDKG8JGQiDgFsbJXYW6XHyg7qzL37J/u7NzrO+BgsidC1kuNRwKpcoIPqXdWUf6D
rXWy+9fnikCe//kqkf+2IHkOlwYdRy5bahvwxJ8LkhZKDkYGBBlypd6mwUV9mlLZbGjCApgiQn1H
xSoUF0dn5DA03tmzku7RmliMJq4wa4HVDXRiX5KcdTH/OREtOpr13HdRe99pU3hR9ptDrPGhihnQ
BX7ELqzm+BMb93rTZlBttPSrHNIvr1RnrJrakbKPgQEl6kipYGSXsdWsyxBf9Y2UohqsnYNhUajX
p2taIqaLSwwoqt3i8fZSdB2YDwhdT2bJnmUaAZkrprhLC57Yup3XgpuDMVFxth9s43eURs27VoS4
sov2dW4Khp+Q2QwT9fQFXCM1wRPNUf/8xgvz78uqx/Lv6TbdfjzSeO//fOMta+psUlHpwnE9UiOy
LDGaZ0W2c6y1ng0fkMoVgLtQp2qlkCe/9MFf5M1nLZKaHpC5OQOTHWauAgkH3wXzTic4N7ZzDZJ4
fIhjg17ojPOtqAlqzhQ/FlfnQG3r+810fXvxu4JxghH8cCeT1I/sPfMZTM8GMV5f6g2waB9iI0ON
rMaZFBqnQQzqZHDaZS/MbAZmaGDp2eqf3xvDmtemvz7vMR5xKdo8KE1bF6au//nmQFdUqRdCEic/
JrY3aGRV9P4R550CSdq46APOcCzsjiG1KNr8M+nFz6AIP3rbru9DAv3k4FsAUhkzfKvF+catP27r
Wu+OY9s7BwXOcFe2WMWNVtwPkt4ACjmCU1hZGfN0PLKqcws0kvfbZxzu0yOu2WJx+3CK4vqiFb7+
w0u61ZDE5aYR5XCKRsM4uHZkbK3JbuanD1N1g0irK6W3jYd234Vh/rMZ5IMonTvWXHW8wVx63WFl
ij3gdtWgaEDtAaJqAO4S6lGZchyQFMofkWBkETIPeSGHWiwiXV1aakZOoveevkMLGg60jrgAGAAD
Q5RHJBy+GT0/q4GB5UHPq/xRl8aPsHPCHwpmCvWfW+Sf6Y3Be762qIDbodis0sZBRwv1wVxTdpMv
w67VEVQnuHVjEwPXqIgLpkCjEHngF3+vsVGBN69yjOri4fubA1ID/h6Q6cAuyCw0l9sNPDRdc2TL
O0MzxitT54aSzw6E7PxhP8NcE7u6t9zsdPNrWrNpU18V4NfOVl56vIOCwFDktZesoWmSQGHx4tkG
ugwQRHKcmDVko61vBwfaOWC7axNkoXRFyRDvqKmhIrNQv8aMKHGYef4WECEXfxfrzRY1hdqJZlDv
9NZcpDWIL5BGSxj9/2lfZeh/XwFcw7IR1Fybq11Iz503Xn/B+TZwEUtaBoG4OGG41aZA34FD4kwZ
lrsb88wl0CqZLzHbdmgM1a1nFrAmYWP1vQkvjWrpIzY9ZlY0cFy066PqRv8E4P6V4mHURCBkxvHG
p+xa+ZtpgQEutzmYmdE8a7neHkbSdHD1g33c+NPaSAoL2smQbSgFpL/cit6I6IWwxsxuxUw9O5uD
i2AkiuwcdT6DfRq3V9DSw30T5gGqj0uLBJvwFw7ZHugyfzXqyXDuU6tlAOTJe4R27GMsG2wVTOI1
w+L7alW9r1Y2ZunV7UJJbZCoZGDIJ+SAsZLSYNTfG/py3glbAOQuEU23S+qzh40xf3j7nIvQudOq
ueaI9FAws8s5Uah1Rwkgvm/xQxeU9QxFQY+UYa+RWgNqHkdjOlZSIwrqhsNhipmB2K0UT7VV37HU
gG7tnA/MV1+5H5f3oKMAsSZ43290XA1CA/YNgrtSXYn6Jg/lHNrD5PsLNGh0vH0UlF30Hx4fhpiX
wD+XSOHwbBa657BXlfbftncqGJn7VXQGMoZIAAFWtJvyr72MEDapNp6CXwBnCCd3tOQ48BvR1Rty
1mZ1b0rjMppG/NxNlxbC3qXU412uQgAiCLaMoANpbRPU3EULNwFAMwARP4kxStpgU1EvVLh2Ut08
tjHVAUon4uc4PQSYKGKniXARm41NtZHTPZeUSjQzLi81PPvcDixaFk6hOH8qkWkfnNH4Xk/bcGyv
36eF2tPoGRpIO+uWONA7FT5KI8K1ktcHY2jJv8gozk75u9OG4fn2cgNj2i27JBZknenZWuF2X4R5
V75OzNY3mcMKJJygfE1a+SQ9Al+hAKbXY9KgAl6GMxoOs1vr5nd8X9T4WhpZlNktf3sZAloyAiex
vj8X4FLFLo8NzxZTd0DBSeG9W965IR29qC03OTCFINI2hwo8JrqLtu5h6ICkx/qFWNWSEZ/y3rmj
fh7tCP4X2uz993jCmPpzpn2Owp52tk4HqZaZ/qXOpLNM3So8lrjYloVBAYALPxJGQdxc6jkG4OSP
UTfooJOsYjuw22Yvi7jRzPI312p9YLMuHmh7W2FSM59N4PV3tcQMl9Tf6U1sdG/uOKb0rwM30yf9
PYLzdtfP3s9oMsCQ5oPX7dws4WwmuZnxVqPz2dW2801lbE2G+D0ud/x2d5jDtd0/7wpMSOp/ueId
U5cm+qQU88ZAF8Bm/lwvQ/o5aSKliwn004bSlZ2T4EAo1EPI7VjCT92VzIiZchJ1Hd29IYp419Jo
YaGE+uFLiIs6ltV6MvKjM3TWk5/md17grr9XEQPvldFAVhh17FJo7vGyZM/ZMculiDXf/PMP4/3J
cueH4a6VNrsby5M2b9b8w/5l8VcorIyRKCD3Ik1tE3wor4JG2eUtCmKWPGyDGeQVWZWCMtFtxVCR
eZwPTXpZYXBs6EpC/iVlwAk7yDz8CbfQGlnbaK8gzmI3nF57B+5BSjFZYclfJBZQouPq4/tvyr7V
EPsogUEM26SGX0MPqUywg71a3xIH08id07ERiWbrU0TKyqpS7GG3KKOD8/FY28bW1r0YTjZY3NLH
0WVGAB4DlM8nJirOuh0TQbPZY0p1lxaTx5Vaaz8SaRnOxg10XaVf5DIJeA1ZASKgIoXBrc6qOqkD
jpriThu2fdhCnC3gThjBqjG95Dw1+AQ4b1K7ONjmOhSMx1v/V5j4iMTl0O80z94rUNzLMS6tVw+M
3BJnd34YMgot5qU7fg5sf9iNLirrDVxepfpPkGnesW/8CARpcrV8yIy1yeQ8rgN7d/uwhH32Hy5s
98+TumMCkLAo6zQQiy08Uda8UfjLtWCHEl69bH8VM7RyUnOK3by9N6U1I6BZXhalHmjXeCY7+a55
dohLP4jUsJZxT6voLQWkTUxxZ2JaTkEgOXtCG6NFGw1pz+RshVCuhw59iXngJs7ZiBJY8JdpXPf4
4wUtFEbTX6euwrCKOmWwNd/zJASN43fWoUiE+L4kWoLqcxa3mSMzdZ4G234iw2C6onyfTXtz7YY5
6MOaG0wdTC9jos0nIexDW9UdiWnCNKs5iHRS1pRz1AdZXo7NNh2z5j5W0I0TVQEfvsWhZXmRyMzA
RStIzdEAJCf2G8j+9/5EW7Nv0aw0z2rw7U+nyMyeBlIwB60v0D7nP9FBJFay64oH5fLIyU+mbFzQ
TAHUlkAdW18t3aisTqnxFTZ2x6EgZhiP48vzP6O0fvrne96iQOKPBYzfs6tzpHGgHdMt6/7tVAMm
zaFuLv01mi+D5fTfmzwO3+WKZ2q/i9KwvmSKPVeXhC+OGe5ANU4fRg8boY2v35fEEJEziduek8fE
WIpS0iVU6uq98hkTZGlNXoZCzHdskvDe7+vMST/x4vxU0k0etbRPDuVIpxN8i2XAIvUjCIZxmVhs
GjnZlcs+X2lzm+7txZ0fsNDA//ldYG/6b2+DC67esDAZG/DunL/NQBn5RRyNmV8OdYaDzuDcEfem
+rRTMOl+8JHnutpkcfo61fxuCISJjWOSfgXgXO5wThbwB9i66BYOsQhN/LPKt2D0zpbb1O92yNMp
TQXU0LB8K0MeyFMWTdfbi4sr9CBCBVTLf6O7iXAgf9AbTm+tDN7mD9T/+yxnhYao9OuQ19TFhSCq
SFRSsjhvSKJ5fyKF9oRIV9yBGaHzVCkMXMwLNyoIttxRLlIekOIca+UxTABhhXGHexHkb/E5ZZhN
yEPW50B6CzHLOG0fvXX0zBMCKX8OtN1cHEt7QLRPTvnov/WKGo+U3+9ZRBrVii1PdoKkFCpzAHyM
Mq84Non1yzIVgBJJYBtnJbP4uNgRwRWvlU+PVCZJL9V1DX7e7+znPhRA+ygmZ9dNybZ8ZeDwq57v
69JqS54hOYnqqIaHhNPw0NNpO9/kHhXo85ysby2xvd32YmrNXTqP7DAAfP8lmxz4IejmgFicX9vp
X+xiKh8wMcHc3BkjRpJx8H+PbUbeh5RqXYPNIBHdHK35hYNLcySNYw96cmT0au6+z7emXzjbLJfT
c0RpqR/3m++sX1Anw8Mt26lG++KN1p0fJfm5rwP/TLsHc8gUsfr7aySjc9GzuAZW/1rie3/FO3PG
Okh7FnPONTSM8AfUitJrGDJPFe6ogLrCrHsymdc+Z2FIpL5zd6UguOxZeX8tCzkBYEvFoZSy25ti
+F/yzmPJcS3trq+i+OdowR2YgTRIepuZTFs1QZS78P7APr0WDiu6q68i/g6NNeEls8wtkjCf2Xtt
9ix0v6U+Z7uii8KV1rivRTmVz5aVyW3Jnn6fl+ZLPpXas5AuwqNaXpYdFWje1D9qls7mZrTktXSR
J85zJzdgRO01SWJyD6EnW8umc9GBx+XRMCMKQsclIZJU2AdNaPqlKmr9fQaLsRe9m/1wCuTkajMW
6D86wJjwDVO5z+t5b1piupDBHVzDAXanLUJrV7T2fLR1DY91X/6QXLYwKUzvNvXxtYVLtkf6sivC
CSNS7VsfGaDxTd3W7DUdWBgTXYUxfkxT0EBHpP6wei0BJ8gEqraavwqTj0MrbFICLBsWY7lFa/o9
nJMrHFsJ1FeXuxTv7jbowmHfikTu+0lHA1S3h9BJiYdC16tLI7tZ0PlAa7m3xnaHtYKtJiKfjncU
se3pXBi84VIE+i1MYv83itgUJEppTvlaBrAi0yHbhIM/v7dM9hlHwyQ0aJhwtwQZmVILPPBF7235
rC6CvwOQnu59GolIfwtI+vPl//7/LZnJZPT8P9VH8jv56Xei05I99b/+62X49fPXv0czLX/gHs1k
2v9gXebrOiUSEawA7P7rfwy/ltAmw/gHEEq6Yx0JDkNDjzq6uCczOf4/6BgYq7ZlJyO2iOIfFgMX
w3P5a1z+I/7f4pj+/S6m66YjbE+wyvM8y/HV+uWPog1ld0kaHzEqMtSLswohggDanbFHXQr9Sc35
8kqYhClwHvMTw4/9tbp9hEgLb0uOhYB7Yngl1MXMAzaSNBCqDGa6ak7WtxMmxzK7FQuMh/pk3oa9
RixoqBn7kNznfQwudKWRCrMu4OHidTyYbl/t2IKxzkyGhySRcUTf6jKNXOJH+MX3Ekgh1Ph1H+aC
SVPdv/zxrf0+sP9c1Tp/K2Z1Xbie0B0dS87yhTl/m2s7hemPo0Qv3RZ4vPGla0zrfGroIeymqx15
2vtibstHwlKkbRY7A/nJrXLbeqtNTMAbdopJ6zwT9kOaZI9YneinCCELWY1hNY9fkTBQ2rY6Vb/h
QV6q8+gSDKQYYoNGLG+XzS6ZA7kTQU489lRMZ9sFhVe0Bn5/Ia03eq/fL7lcsIV3P/TOOdmLa9pc
HgDD1Zuogy9nGGyLSU4tb6Vf169CF/C2SuiGgTTn1wbV6nPkmhv1Kuh7/VXLwRvSTz77Qay/9jiL
HnIWQyd3eRlN6IKjeWxXPqZy6lzT+oDZzhdC9sBFvWw/CJWV/6G/sP/vr4RvhM6C8ZawXPfv/UU0
Jh7dmujWTrM1q/lnbxrBx9gTtpEzb9xS8WgfQhKaQDaxfYkaJ/nokoNm1hHZy28abffJtsKqftCh
QFFnQJXlc5Tr4Dyy27h2XW1e1bN+eWmV4FzrsMBChzByj3iigs8FJTM0gwD1iGTHMl8N2CKYY9lb
B5b1FSWU8x7CSPJD66LP1qOqMToz+xKN7fcZpMupcog19UOk2qkrwgudyn9/4Fp/68h17KsmtBaD
Ox7DBZbdnPB/nNBjCN8s9S2sxx4+ZzWAlebUH6SDxQcyqPXm+Fm5v6tOIjtfg/pZ84txi5c6WMPZ
xYxaAV/wXfwPsUvAvEgG+zEVuIiGHDeVyVKM7IAlY/vegkc+/CoSgE7VOPfvgqDRfaDbOBztn4ON
CFBv824/T5l9mHNIK148av+hGlff/b/GiC7v2jEclyJc8J5dR//b6dq26djbxDuv9YYiZoj1hNOq
wG/UttZFNjipQMW7QFw0bGIJpY8YAiZRiSfeQ5fo4lgDARI7VDszm/rDnetV9Wm4Fyw4CCM+3qdN
TZM9h6kGZLolsW6SwVWY8AdH4ipeBrvEu5ui4CticzySRI3/r2nndZ8jHv/vv+a/SUmWN+yabMQd
HzWJz7v/WxOWVLpLW93KtRjJx07w0J5dK+u2k4ehWSRBfRjC6o2MC+8roOJD2nveW21Y+h56/y0b
UsjOsynPRSQpVkiyOjcYOKHJLK/VQ6w78X4oHO+D5KpfRTQZtzhGQKTZdbUhsSH9D+9I/Yv//St0
bW6Mtsn0gAmZOrD/OHCJdgOBKGxMjHG2t1zpX/GFMDkvK3c3Waa1Djo4mHmRBSvbzlEXl+5jD81T
rdX+9VD1INcrTTvVJIrsqiWFWJC+6bUxnIkwEicjmaIL52N/88AsmEMYPjW4M1aGT/Ro1NoT8Sjx
fBFNfG3cudlnc3ezQZHvFAVLw1W3YyD5mS7oD0UYYRxzPw9gk1rXqsJ86iTeV9/VgKCRW7hnVH+0
Jkr4XKQ9ewajOBTgEt9bFBaFLPp1Ryl9mWKBf2boWlh9tfZRxSY2Bqv9afnjhxGM/+Fqai45kH+2
8RxBqD4AMVuu4ZOZtpQcf14osOARFhAhRqk1yPNl5uYbfVwIlXM/9Ks29oaDXpTjLR69U730Fxk3
wUOdm+m66yz/tbONbCPLrNylJsTpUo06xhFNRZh3H6iWCGSzw/iFBgTp68zKTSW/IGZ4tcVA/FLq
npwYr1mzgP+YTW9sONvJwnR0fWJOhgbokBGnSIFEFBMh0soHuyEZRW0a/dQs1iorI/c8sK2L0MOI
EqIMwTOtoN7phQmbjDQs8pdJpdiooKlyoQknjn+IReYe4OvH+5z0oKch6VYO+ZOndOlDgQWhzy1/
JnObHkJw0iC/EgsrUvYDz9d8yGwfSiJatpVn0XJaibZScYjqQfGuOIgbzDp20X0tDeAjUDWMVT+E
3zWR+y/14NOB66Ts3QlIutugGddYQOSZ/Wm1rKYW/M0A2JxUmMqHk153mzZ25q3EBrCThpsukGfr
LUc+uwtJyEAQQH5V5cNjsAAp/qW17UuUD6TfqRFoLAKC9RoBLMBdMnxH+8q17yfRD9oBUFB+9WsG
aE6EY6jFypSEw0qLiul3gF5VZP0lzvvmXAXsgPMXtQsxbR8MTZgDqUU698haDUkiE7EvaeCVKyw/
wJFKQeZ2NLQ7y0YZRIqM80ShwRCHE0+NBjvfb1kPz88Zezgcft68xrKG4d6pPsvRI9hrrop1WPX0
0umyzaqGU738vHBcEjYdWLxoCINuFzWsj2LdWDQILDM8a6jekdNQ5OiiWbJwAuNh8Mbp0xEfo1MN
K5vgmL1m1e0tjcy1NUwsB1jo5bXjM0n2AFOVRgcdnwae/CD964zpZxVb5IQ0hAdJJDANQscPEUXP
Bvvt1b0px6S+Bt3D9CIZLPNIzYX7YUj7JxMFwNvcY1xAYZu8xlHrbkj42YrUIvTY98IrmMwMTmow
fKMGeiClSGJMZdmdeVm/m1OkQapxVy/NGcLt4qlcDoLin7+hK6zuUejT60x2JprKTO7UZKArTPJS
5g2rluKrLUgyT+c8Rqtjgw7KkGGf0iLKjjLxXpImrQ+Mu3oKWh1JSjpc72AeF6/ZJ6zFcl3FVvIo
bW1XpkOwKUG6EFfRym27IOFsF/2ii8ASHCfOYrAMO9W+Gtb00qgUTdzl7dGfzPyJIAwdJ90CpBv1
5EfpyN8jO1wD7kFGsGbUqTb6Yb1iwG1u1RVkBKWrtuReREKA7XuP3ZJoOuOMwaLFYLhEZ71Wv4N5
l4lKOu2aX9rUgQUYSfzgSgdcawFgqmdd7JVrJ5bm2gTR8t/fpoUh/n3BSZPmeAiYfZPwXCSfQi1A
/7itQdLrXC0yjZWrPu0IN/bZHBDb69CxMdbP/Ws2O/XFxXXev80NUT+erpP0EnIRuyuxpfzUsQjS
eaR/+Va+LrG0mhjvL4pGVWXVC2Z14hj1QVprles5LihPlofWKYGhHgubFR14UUNgcoW9uFZjDAMk
0gVR9HGittuXdgzOQWqC1Vzx1shWxtvQZB0Be+BxHj7u/5S0DvmeOxKtR89Fkl9pq6HHjYuHh3E4
fphDIBgNmUXvfLJU3wyz2X8nX+Op9uXPIsCPNYm0uplS+wp9B5JNkl6NZChe7SBJHsK0S8+9sLfa
LAH3UEWz3yutdW2Y19axANY08JRbEsHbwAda4i+JOIFE6D/w+xXmMU/m8ziCaCP4Rh5Kvcj29+ug
THSPw04rDwANood5mmvufL6/USK/vIaD0SR1gg0WrECcA7BFTHSIPZJw9ax7dAgmP6vPG4SOi2p/
fGj7Nvs5ca+6WAo8yIxrVeHiWynNk+jxO5KVEW3mqrS3esOeFWJq9EwKC0NMo3JWLYlFDxCH5SOT
dvdIeNa7GY75I3LlH6w1q4+yK7T9WHjP1VR59sHzymc1oFK344TAuHQq8/VQ8R0mXLjXPVKDa2PZ
zr5wmubguNMq8eFn1qadvEze+COis3pCA/TTgkUBYaDFxM7VQ4I18C3cpMtRZITWpzrP+oyWx2/F
FfYODI+RceAy/ZLqwWQSe3/bBdh9qEcLZWbS04/IlDWMWVCrYWv4q3sI1eyk/el+Lg+gF+rQ8zd3
CmTTTF8Z9xM0y+SeX0CmxrDbf6xi4T9CXOhPhWFc7xFOTgZCK00hFmRWBDUhY0NkJ5ChppjQ4hS4
61IFNDNQuLjpHfwelX0Vy0NTGySB0lkzmQA7z9qVguKfKbgOzfP2/qtYI8sD9lsA5JQmW6TomHrN
xKCk76J9qPcfWuKNi8Ku+CxyZENwLAh2AW25r2eu2JSZSH9zgoBMMp2MiVTm0JTRFwzeW5Vnm1MB
NoN3VmnX9weTuTsw322HFoXrEtP5uRqjq2naiNfgjahcyxDwtUQq9w7PCaYQc2JwBDvX7a6uM3gn
dRCPlLxngq2BXoOz68xbJPAYpREqMKZOME4jedBZpD/Bu2xWwv6lG0jO6vpnO7vOpTLcfhvK75nw
2q8hSVHbIIfbzuqVdSdXLHzAGib3BO33dysagPrZMaTcnLw1N7CufondlRwTDv8B6ji7AmPLlACL
1GRfKr7XqxfAwiply4EyxjARHDIoPb9Zrv7qmxnC9mAKzrcmn8jcbGdSNEtj2lLpvYOK6vdiql7v
AnjXKTea1aG/xBBYUdj7RuOuC+HhZcrjGHa6dPf10sY2E5kFRGb2ebxgvwJ0dFWWgPBatAZ5JPEZ
YqMg9WZhEI3WjbJs3EytKFaF55d4IDHwKnF41rvP4L1vxEnuI7ec3vEVH3sRx981rfvB7YzBDiS8
yPGG71rfs/B02++NzlWmKr6yFTQPaY27VI/i5rEQQjvkUsI4KDAnxNjakPiiS6im59LAKgvt+Fnt
Ke6nmEja6UksVU6RZd9wNQm4Fp/q3jG3rr9vWntc3W8lAx/7nUHLP8hbDXr3oq6jeUqfkbvkrAzB
whsAjGz077M+jocxCTwC1ukbyyGyrnXHETgu7IYB/NoGlcz9Atqhr8K5Y6LxcqBUN5q9giFZf5lE
dNEqTX+ZfSveJ5X9yjbXQLzk2u9hULz5qbvLKq7gSr3Z9a8sEL7ZpHj8nEYd3a2dbXPylE9tiMIc
Z+f42Fr1cLM8gdS89D/9UoptRFO4qwPH+5xC8+IMyQopSY4gwIsP1kisM9LU+rEvLf4V3DWCUOin
KXIZA/lz+xiXBc7Qxk5eRxdRchFnJjIWLEuaru+LPmp2syMAMTUw22enYe1YDtvUh9icYkhqbNPf
xTZnkLnM3fK693fTHJvrphE3PtbuLM1fXUsfOdkE6wbjj1SGw0aTtvVRRkz0Mi4Xq6hid+10hXO7
f5yktsdbOZrDLZfVo2HPrxRdL+1YgNJP22KVkpRzciMYJZ2C7cpcq0k8oAgtcwtARiuQ1XEB8IIf
XkaQR5qbFgd0Nu8LPFGhx92ywZn4lfwGxwvNZ2p24E9u4rxjCSBFe2oE4X3xq7/oehDe49SbKgvs
/7K9sZnuxZaWrEcrLk5+4+TvuL3Rkgr9C9nRJgAjvFqn3AifVKtC2NPjVHafQsVjI51oN34kvYdE
ySXJXd2HCf63xv3aGnUMMCqJn8KZ8+5fz4ZCYBxx3F/KYmHaobEltLc/RVH8lxLpa2ySbiEKSd1O
tFdTWhh7EP4/qIME/kG8Ti3MOyaYpM/0zQ1b8VK2KUycodogIgyORRYzrpkmNFl9VKPPRrZ9H4Np
CblrhubYj5FVLmUyytxKEwkLoyknmzjMf5A87p2MMHdWuU57U3QdaRFLDVn+s5A08qRetRES/Pvd
MHzHUxaO1MKlF6UosnnGDgx+aymABlbULvE8YS9JQ/J++f/c72jLRbOuJpKxlIZhAETFUbnQ3KeE
yJ4x85yNl+IZ90T0cyytxavPRrMK3GcpEwwnTTAGmwoD4toW7QYFSR8+ILfatMDSVqnX29dk5uRN
ctQITjBUaz9+t2JXvurlXO4i2EQLAdW+6oGG/12Te6l5Z5CS0+eStypq5wOolI0WycmO+sK1m2EE
dQjm88LzTlHQHXU8kVcZifYFYl6jzQ20NHFmY4pdaUg8A7sTD2X83IhenNJFkS2ACm3uV7u2KIZN
VPvp2XHn9JxOFVnR43jzAJYD+AofCHcuuEzhgmO8DWIm0IiT7LVLajHNYOHZfSvDcDXINLjlE5i7
Bp7WA9xs7d1Dh4khp7efHITluyal2CP41732dTqsxwp5mV03zc1wgic4de2kZ29l60TXgHG2neaS
ctgLMZZZ+avUZLiv+vx7oMN3x/cIhXCu3c+0XpltAlp45scSxvLJ0YHfZQLcGXnbqhtKtZQ+1gHl
CPuJxCACZlXR2JuE28U6Qw7AxV+8OE2Id02CdZvhI64yGhXuFO6+EujFG6A9R1aMjwrdToTheOiH
6aQY7uqBQHsLaEAlB7kO+9zh5Klh+dAgNQInvarx3ABPomNrJz7lnKtfl/NNlPMD6xgiNlEPre9r
yEmEC9hlmq6JcL4348C/0PKmawl5+jrrLVMIBmaXEn4u3Dc2s32HlFKfph/zYDOGbZJyQ6oI0hrF
/oZSQs811EAhhmF5ED4VMr1sDV2mQVRF0fvmBNSBKgWprt4GDuM3r6iyW4ckqoumLQqA8KrUZbgL
YfSEZ0hxOL6XaRKNdnjqeq3hjWA1tc2ovtxPdZj0sAhIT3xtgLm5nfFqt67xCnzqSZfa0Ssb7SlO
qxL8QmuebM3RSb+NqI098D00ZvG5NLSOwBfhPsa6L/FYGnRXGaDFVqUveK7jAHqX9mUCsaLueZ4j
3iSBJSf1ipiA8ZyG5fEOAIexqCPoB2qT8LdfKsf4VAOxsFo8ssu7KsfoMYxdMDMDbM778Kn0Y+zK
/CX3gZRfv9tulryk7dJb+E57Q5sfQcrIADBEJJSqoytq951XnScTuDSJa/NLFVIQF+M8HDRfzi9E
iFAWQ98F8sfLDGXSQzfLaGswCwBYmeX7UMPH9CWsSB8aIi06JVR2eOaXp5l6OjoouYYoL/edMx60
ZbEeEzZ4iDTI/iPMTPU129RWOz9rNkZpOssEJ5oeqgxMDwlYhbNjc4qrSSTsEKcUIJRfud+k6+aH
IMLrUk6+sXXhMSwnA2VT0wkCEpMkPBLlISg4WzqBoK6+9K397gjoNOzMxQeyCh1rXrb1B8LpYlm6
MKToUNISJ6Wh1e0esDG8wBHnLw7Ym1d64Mm0FAC0kbRs+ljLRU023aKZxSSECG9v92K86e4YPqdx
+jDSveSrtMq7lR2x/a+j+lq2CSFtftG9Sdcii3Sw4p9d1KyKdkjCRdp7rms7f6rr/quHROwkgYs8
4CEXLxRIq5Y8EAAjy+dQEcWzyqRxKArKIYdu/qMcgze9HTIM6/6Lrlk4b1K5ruNWXDIunLvRTaEm
LNpDKdJfdk/Oyr0IUOJMIKAXGGLfsD9OX018CVBrmFIYNtRKq+q8F1+vLvFQGF8khnsi6cxxzy0S
sAWINqI1oc40ggO2TGv6q0j7HvrRYxtq1Svz7fwUhOPj5DAU3pCwRwCp4fAm/Jj2jnH0C4VmtY5T
N3/Fq1McawxGDMyacOt5KSKMRXtuk+r40Hh1za/ysvbdtUEA0kpqxCU9iNhzufAX0WrADvWJULZc
NyiGj3NcFyuAFZD/wp4EFei4W0lJ4y4eiIkVLX+j/pgmlrsicp3aKmAcE+JArkbiTL05GK4W45U7
sT/gbrPuJrILGkgId7Od+i3LyzSTWA8Loi6D2Q5OjpcFJ4sK9RCFxUG2Wn+I3SDcDo1WQl196D05
fwMs+Mpy8VvIhM+rsmBZa3sPFOnFuwvIEww+b392W4InOmFdzDGxL13TW5eYvIGdUVTfamMQYHKE
OKlnHartTQg4dqUMo+oDlpkGrLKX3kYMYLyCJYdFPZSutw/iej76dXQ0BmDIK2cgiE7YOzLQCuZf
XIEbT8v3k41IVVk1HNMofzcUoBpZnrl42tIJlZoD98BwtQfLsuJN35rMaiYOslXWjlwx5JPOeupp
DAB9maPPmDlhB10F3Xj1MT3c8rZ9gwucfFHFyzS742fdxmR0WNF7ypT3nLcTCjlf1z7pwUjcrLFU
gLRJC6/ZF0VGWR0U8Xk2a4DDSHu2Sj3/LzF9agjMrGX4GKf9Vy0RwS9uuQ9tG8xP981AMIbxEiSx
GfpQ/0FaFkFUntW8sxhidyqWk2wJ6MrDuTwx4eIQUk/NQd7GfYJzkEjCIPmOJ2GPNwH++IihU/q4
H2c9yHAGJdib50mCVUHceJ8ohxiL0QE8l95UMe0anxNIymBksudkKKOjLnwL7m/keyuXCd7JXx6m
exkIkNh0CzRHkIKeTDPJTq1oBgSVnXec+eIeuPklRxxfqN2Wy4dodkylIbPT54D+0iz3Er4X8MPF
+NQRTVB5QKkikU5P+hD9vLckoWG9++po8XIqMrPrQWIyn5cTI7h+oEPBdHpEtP9OTu+8VVcO1/zm
l6H2CcKx2Ksfp0GDfwLecrC1JuGfLKat8Zh0v2wDeJjhDl8IN83XjVOSdJuNQMg0aH7c6a6W3dmn
dqLT9xhGHvIQ4W5KVtKNRDgHG0Id/jS0W+x5WwN68B8DnDHygKrU+HSjwXUv8dxxtMBZXauXBuaE
pIMn5wuNmruHe4t8G/CZiTuHqXZzWlwT6bLUKSvnd872ALPPfNCTbF/WQNCXPmbigBmHRYplBt46
771mSyZwcGnI+VwKVXakCQAF+L/xUrxiU3ydKmNeawk4OTWgYeWTXZJOvrB9BpHtRiULHUbXanGU
9+j77ls0K4qQP2Y1fEpypOBTY05vPcZBDc3u0D6H+DA2ngj7+zOZethCWd0R6rOn7rff8gyMphfD
pBmL8V02hX6VgfMDD7d9ZQZokPTKgE49OGTas74S+VqLCZ4szDJ9UOMBqy56lCbGp29O2g2QGJHv
l34Bbkx9VH1Uef2WLF9rwvcR4zzcq3tuJQ2UJMtdc6rPlWzSF6f3vlBBlRcqs+4W1fANK9N4LW0y
Zv94No64MPQlS6/VrYuhFzCFUwS+p55PSf1M849EbtBU4l9/ssaEAWfTPJZtmT2a/VUjAeq5s7Tu
cB9jisk9YRApr7EJTXxKCFEugqLdZCD217MVVHt3yR9QzUe8dCBA/364fmusmDDmr0hXUSw2A6pX
HY+o7UI5t21bHpDQw2lZ9KW5TvzffY3lDdpWTLmNjXWMDnVotxTPSzR9aEMJj5wKDvoQPLNYTy73
6UxlptgsafoMSus1QJj2UT3oJBfsswkMktYssz2/eFIaDjsfrk5kBI/5MLdvSWw+px4Z2Gq2s7wi
ZXM+3wfinv2CfvOE1YlZAyY81OSglBbfHYqmfM3651n9yLUM/yjSlIBXutsnP7NvwdRkRxcNZy4w
m4/IGriyI8HCAhcfckGehLB2EnzDkxq1pj52t9BO/W0Y+OLFn1hONDI6xXZQXusGZ939uqdqD7CC
DfMEQlfMdsRtjhVzGyK6F2l7pOLF15e+jm3ElZRv4tHLLLHpZ4Np07K5aE3QTcmIax9i6y9DC/ur
4+CqLsYQlX0fGl/KqvxSeYV1YuLyiYMpOBd+56wGoNzfpG2cAWWPb2Fm1YeMdfK2HNxVBDVgjpvq
gH0y/aDoW5tmmq/qPNH3bl5l+i7wSSc1m70a1OppVF6Ip3006Sc3/SCLAzHmAlB+0p6h9Dnb++cf
t820nhXGxJv97Pfd835FLHxt0dgG6blBs3QOJcE/9J6MVpavwI1swJ6T0a7vfjTk3/ebVQLwP2MH
4HFIeo+5oy3JzcxHOefzPZ7DRfeBNC5JRXQuYw2jkDuId+FgDhadEW3M3EpfjNljQxf712yZ8Htw
NvJulLdS7ymn5dg3G2sJY2FnGTyrvB5nDL/FEt+5MpYwpo4eGegAmh1XmB6gTzJzwXmzgPwpwyfT
Hh8DbbIZT7O7aL1qi39xfplDwWpRbfnuh77pTcVeHbhU7tkDqZjHwsZhodJk8imztiIKx20c6QeV
76WHbbv3vIXjP3JnRXFVrV0gpQdmbyjqFrcJ2VdyW5RddqHf03da4ojznHdoy2FGqZAWERj9wY2n
GfsZSYvKvoOHFtdwBcbcmOQvTRTOTw1AaWaPr23E9M0pF2xVarMPxYiZ24Q2YWTGJ7a4e+sh+aWH
lXtougaEehORX4RgZ9UzGwZxMxLi6XOT5JLzhS2qu0odiXLb4K9UCgHiiLdF5fnnpDK/QYXhGlZw
SDZGPZxSDYALkrqtPednNMbhr+XJ2ErjIwzLl6DNcDIuD27V/342fjHqY5wk8bEp2/Z58tJb5GCY
3rKZ5bgoA/PgdD3IAkcccqPfq6Mvr5Nfg9vMW/XKr0iqUCwi1v/j1tQsg+L+qA79CJwevdBggOqu
SJxvO/KZhyY4Edb8A9nTJxwXhCpyeAkQcrC8Ltn6FdoGScD5/qVPUWTehROB1WYrLXSqLYockjW1
0d3mdQCld1HUdD0R5wwjQBEVRnABkpTs/vXMTlpGlKk1HOvqXXXv6iHOES2xcH/MDayxJG5Wm6hN
zAdhOdmLNXBmyqB/E+XsbLK6sW9gVf4qKAVfc9GT1eJSKUtc2+qa5svd5PvZygbOfKyXcWw21BeG
ScajptkXLGEkBo7GnK9wjH+IipWL4+nhQRv40X3loHvmW5y38S50MHqJRn8vC0II1cBlysyEZBH7
t1MV7xzNKTkvD3MPFxLNJrJ6c/rKxczF2v8lNCv7IYOtl5hex00vZ4+ce81LBy0f/FZ46dk9r7Dp
IKgtNRxGJXRIHBvkKWNJBxzNAOju7pgFEQjBoK07o0WeUrOJrCLECXEm24s7tS6VQ5cfI9uCQxuH
0Kc7c6eqE3W8RulUr2WN8MRHBbo2UIJeKv/ZKdGF1frgrMrWfcGBjrFyOSi15fD0CA3YgUsxtqNp
ZEcnra1NizXmperrN7EY6Jhvkz0wGsdB9zfOPA2XYBEG4OsunggeygifNYP9JJpyN3LBeyDBZrxU
mtFsaq8lcWiYjZMYU8aKtd/+8qFbslT1e2Zj/Xgr2ghiJTKWU5yAiL0PC8pB/ipjMzsByKgO6tls
1MszGQOstD7tPErZ6sWAtqfmAURcy9o2MIgJ1OFv+aZ+lM1wVsYOWfZ1vu2QlSEz+1JO9i/Zc26Y
zk8Hr1umad6xNy1u8WrmdR+LtWjyiyAfz3PdmMSK1NZzZlLc+nX1CLRaud76aopO0B/1NbwVUqwx
DT8ic+iIBa6TnT8SM5EbSXMBwSx3Qyd+VbNsLm0N2xXuF0gp1VNlpMA9KAVW4VXAD4fC2qkFLnOm
kYEwmIEhWmRJ6J5u9lxpW20ALpN24lONPDsS4s+2M7YPS8WgZtF6ak4XLdFZsg7+1REzVarK2VUT
BenkzRr6eInJv7W2cNTcoyJBTXCgr5obLkS9dPoEURtRQwJoDAlibXQ7vtopw0KmLM9GJEArsUR9
UHuccvgJuCl/VXlrvPD7OH9VWxhe2Czn94OkSVNTwJHLxLac0YZwCBD4xpZC3WQGax5P6mVVMAzu
+nkg6I5ON+VtE3wcYr386cngnNLfnoWXl6c6zDfzIOe3eUZtHY8gTrPJCr+YlolwyJq7B26f1raJ
4Bq7rVZs45lqVIKYWDdRH170mkHk/bSue6x6tr7ke7KcHw54+zexEgixWmmPd1GIqo+yZv5Mgr+U
1V5Z8JvZHgkNjnqokhVeyJhAJz2otIvMe38VQVi3Qz99g3BDiImNSTWJSAzXezye0mCzP7qW9YSZ
yX6ym6F4DGUbns3KzHCbt9lFPdOXl/dnfkMKZhb127QNRxY55DXZUPu7jmCMwB3dTSvCbAe1pV8n
DJPx2BlfctcICTKmWcwdENnuRLyU6h8J9Tq7KJX4FuHYDYDZGjOwoezAqtzIhqmWkt6UfXUZ6rJ4
SLTwryilSS/H57yZRqR3AFu1eTJekHGM23REpQKx/X6MIPZALz/DciHuG9c4A19TTCujXMZvtTse
IwQBxAlZ09eiHfeBE3UfmTPbq55snyhOCQmEZLjyBzIY0gSLcmSZL2X3GE4iOatDQ+jFX7/r9N6L
wBRW32mcF4sx68EHS2+eKz+3dvy5TZrPOT7S2X7BOvSgDlRcUxZbOlbKqfU+4c/+7Czd2AXV6KzT
uM7P1QIgmWwtuRGelm4MlD3kcfCy8hyCGXS/udCZA/1ZUp9texx3qVF17IdcjBaN2zLxmD1iDRcj
20k1mySZUlISX3kTVZQhxS+cI4XIeCk0GrYuJbgl1pxqrXX+rRZJcopTTT7F7FYRvxZEcyTjtLq/
ZGqNuBisgiCdpJXNG6yRYaXyAMd40nbGckQNy7EVYadfB9WUbybJtMmNfWNtLS7AMRoPlTkNR9J/
LzIzuR25moH1mcNmcL1PhNWUOsU4PcVxh8p+Spudk03YDOM23GkVn87vMTfftLrDUR3nK73L+F+x
xyEeQiccN2iA2RjEQ4R8ZA+5VrHfJAaHHBVZHqblcuKRGLT+P3Sd2XKjwLZtv4iIpIdXCfWNZVtu
Xwi7ykXfJyTw9XdIte+pHSfivBASktxIAnKtNeeYBHh7y4qoLOS/Q/MZKYK9qmmq/9667/v7qGKd
WdUW5t7eCB97yfggynR95yWJ9tjBYn90PChR6ao0cJ5V/Zuye+a8VVqdcXLS6psb/YEhHTjiXtcf
UGe7geNq9cffCa5RZ/8Bg9VlSzHqjoEW9drjaJhL/u/hmjAOu2pzfpzC/ywKcuN3b/tA9O9XEJWC
rEGc4pxtW8KKm5orJ2/iRFE8gkN0C8J9HMvfZtbLXf32t9vbguJEp2vS/SIDaOu0+nzQnfRPNiYX
iMNghIuu3HcDNVlU+FCCnYTUxyh7vq8bnM6YVvCCvNFONrnNOLq00ClqubOF5KeDXeiTVYUK52ol
RL9EGmlXJUKvp7pnUTNpg4tumyZIo7510xmhEfqco8iGqflHF41B/rnu+G+SKMNl5zhgkQw+UAtV
qeCLw4l6QAkS6vgSdPSkxrjBA0K6el0vc6d+BOEPaUw6iLOr7ZQWKFBCi3l2UT1bs08/PCnh43oN
ueJwpNCakvNWltHC1OOgNHH4h4VOOI2TfMeZGUjMc5qLXQ6ionaymWLR0gcGDhC682PaGo3+pHW+
sef/ictmXlQtpQQX/5hMPz5rPeo0Gs3xhAGkgPSayJ1dNyXjYAzg+uhswTUOS59Evg5IfNZVoBp0
+5eRF956iO2glpDqDBh7gS/aOZidmfa6tiB8iCVG5Jtr0E4D7//JTEGkZl3/R8/taEHla7969l1+
M61j+KFBfvsmjQQQrGFxneWABdF0kyUWCn0V9snR1qzuoNMDWjOqpwk8Dw9On3xwzQzaulQHMybz
3kA7s1KJ/eXN9ZcV04gi1G8TZ/lvuKbApQHHj4gmOXEdsLstMpFGG8vmHWmFu5sw7a9SR/YnEf1A
H17Hw0iVir1rGZVv1LjF2i0gXPYNGrjeGm5CbPogCZp5FOZ4UAxzY/n1uC4s1IaWKX7MuX0dIDGD
YHD2o238MGUqLnT/cRTfNppkfESKcL41Zn83j2Z8hNrzYI5iXoXR/M28MDl7k/3QTutuoHCb4QwE
MHbILuxv2R+V2vfkBoK+Vt2ajGliItovXY7nhmT4hT11P+Q/1gssQ39U6ULD9gayfSw6eUL3xxXM
8qdxtrBy+lTMykiXMmWlNtucD5LB/hwrWJ0ArlciZZykdW8jaB3mk8aX2XJRiYS/RdRYrOyuaoJO
e+tHfTtgjYUKUVMK6uISSzERuVHh70i76+QguxQVIvjQW9ty1A9jJuA5Ew6Q00M91/GHKhGnjaGe
P1UkceCKcJnIQUPOhffaNopkH9l7gV/ARnM07zeUMfc86iv0JN1GdZF1WGe1do1HPtI88gNdDL98
BQS+QH7ulhvfpVsGZEVfTSq7+igaNjuXlvquld0zAgb3MaUSUynxHNBrRhuNJucrnNc1k78+Texl
JSWQtkysaZTJlaGxfm2zi5TzK9+QaZsgbloaJiJu4qjChx7k+1r1BjRkwSGfDTqA/EozV1zR+lUj
XJjAyLujKDHJBNK+QvqonKjTcSWIdQ3aglgvRBAk3EnP3tRujCYiJYdYGUa1Uw7nHQUceBhqvouu
2pSmQ71rrOe4B7mSudVqCLPNVIgvGoG/lFVt6DHm9A3bawRmZjM2OMD07FGNMg3mMFZLoxEREPrG
33Rl/DSV2KGrrDWDWvOXiY0TuIrGT8OtvTXxwn8KBdJfqnE/FMC6VaEqrjWuXHI8/NGTiAue229G
H0qTJ/mf9Jr1BoMIUBZ1xmhxMgnno/vMIZ/89nq+C7nt6kGuo4WNvGIZz7obGMOQMrhg6abB2u+i
BtOgsOArNStTG2ISw2Jjm5ALSU6oe8pDrnTKYqpoc/QEreDzTuAon1wiqUfLODAa51+1dR06Gi0G
ozyittzT/QjPBixf6bUZAKtwk+O0BhlCDnNR7rUWpXGaU6uZrYGd35jPVcwsg0z7fjkg7LkLY1ex
qk+d1SE/8xl+tKChN4C9GAIWzRaYExbuVl/GFoeYY5ItZzoVLp+UP1gj9olx5UEzTefiEs1zs0Ua
V64FYYCbaljpJDTDZxcA26iYuJLBpkA4FIafuuz1LUtVYz0YyC6U1f9MWsJxG0dJ4BmcBtLpLU/B
rBNQjJCnT/GalWtPYw6pN+UhVB8Vw3VaL2PQx3pzntxjUnyLsNN2Zt+R9O102TqZgN00c3RhUmSt
kmogeaQygH7mPb+k+pVV+sXrEGDIBveS1/vJts7uoRjk0/fhWO/DaNun4VNvDF6A1zjGZAFuox3P
nZVuZlevLgRFv2k5AURWHb/I1PypmvB3RDkTEPtx9hrf33MkBRXxOA9VLFwg/L7cetr4IWzgOA7r
gYWUe7+KyxUCNbkrVLaGR8HFsZ7srYB9ahlzvzFscgnsFCh33U07O42Sk3vbgOl6mUXyKe1p+Mgh
OvcCnoTdiadM5Ed0YsWuz3P/ULXMcO0OOpqHEnlhdKbzdNPTmLfKxO4yCv/EeI/d6MuLkwIigLKX
5Me95Znv3QCweWD7Vzesd06NALPUhXpsXmo5w05u/I+JMJeyDR8NMkoCrFhEq3J5VwWagmj27BVu
pUuqGkQyXauvZOmqo3RALet9e6h0xZvVFWWgp/ElQq6/1WeD44iiZIi98NIZkqxij3lz1pbapaXl
tDJZE8O2iXaeysNt5s7aWmKVizpJMq3kXaJRWG+iDCeoBT2/6iM7iHJfbaLGno+zBhtGomTce9nw
14uaZQ0Rh44TrRLTZ7TFFB6TUHHIxzwmf29TWZ1YDh2L/C5XwOan7Lt0sGm7pXua5QW/kLkZDWof
wRkV3ELzUtkZeteYxaxRlqekSxClurGHrD+sTmKX93mzbyWulUFoaz/saYWp/OiYXrMdXBIQejIN
iftAcegmfG0sl1MRo5/bFQHIUbln7YwVIUHM6UTeDj4oerPczhY6fYd1WxtcrExkBAIN8mWwsluS
rYsT16nsM+GkHm5lL14Nrp6umNokgSY698GhfQjvO8FUTWYMRjydmtq44KRnMeRRxMsVedZlDti2
AdNRcPFCzanI9XOziWgJ9dLmoOiJYk3XpRre+z5vj04CraY3w8OcR8U+I904EW62UKjPInucNqUy
T+ZYE+Myuk6g4MpCQqRfDWNwJeeInJ4UD00vSKWcCSAONY9Ul6jH9WM+uUo264o+/6I3WdTaRvbL
t4iA16bMWjBa8AE9lBWtueabgmMXGZBM4spzlyPSrI0qnqq2QkSt0JHMuHfQldveBv3MHrTYkqo/
Y3BjiPMA8Jq0Lx1SrxryQxnBU2GsM6wKR3oHli3LzCytfYlva9mzACNdRpD46/m8UawwUbW9mcxY
glwbOwxm7R+XUi8E5+Wkq1zp9muBvaNE+DRYBbawAnVtKvZ17ZFPTWziOum8jS8KoFRptwaLzXgG
c9rONZiKmmZ1iOtnjWp237rprp6QjXvTtopc0gxswlUhrhwJ0iOXlwgcIBxFQO00XJmH/FbxGCOt
CvUn76bORpMUzAbJpvoE9JqS5Msd/Hyb0DQjukBs1fDmNV19FFlpB4lbJsuWOiGoaSmscpiqgZ08
cAHPtlEjf1SYP6A9spaVyYI1nqtVaKsPaTjJ3g+RzDDbhrwrjXbT0fACYdxEB81SxdIo+hK7FJVy
7Yxy1Wu6zcSopYHnj/s21Vgt6fm2EeUj1Ts29Cj39syztk6XZyf/xuEYGkqmsbM2YZl5fJZgheVU
r12bcNrQQfhSOoc6NgAICPDT+CeKNaPtT7CC3/3t+la6tdhM2o9KLwT4uSczT/Foq0weoxBKooe4
Aeu6KqfXOi8hv01tuUEGwxE+9yzc6tJeDMixlm3nECwuCopjzDerto13Ll/PW25Ivo34yFd15jkB
I+4pcHM8ebohqe3AZgnfPhY9tE8vhUqGDslAsVClJ8u2X2RVyAe6+T2x4VHjCmia47jsuPAhAWnr
/X2jEzs3z3Wzy8iFYISEaikkfiZwdWQ3lmaS4RKO1boY+mc7iziqi+GNYQ+xIQbXTyik9T7Rao6p
+00zF/WeQB0OjNsj97v3WwUKu3xxv/lf96v7XirvekV0xs/fu7Q3sr1MPHGlya5dM4SfTcZFI77d
A370zrGYnu+PpTnljSYqa+81dUQ0K80CgihBWd2eW/NVYww8jKvcnIanPIT2ZRn92ukYrdVk+fKt
CTkEiWOZo2rdy2EKUi8+60hdTlJvNpWZzTuvyuR+xq6Y2N65NK8YBMTbGHfAJqrKeoUqvTSi7urg
hzxXOsLlIS6apZ3IRwsT72lICfZucTjESZI/mAUDEzEk7Qp0gb0vCorjWgbKa5OdR4cdBvicBmhh
8EbRXH1vnQNq9WJtliQU2550OEp1iLl9RfLloF/SnGRmPY4/617+avPuZLspgoik7m8ijVdSCFgC
eqJ/ggMbEDPBertvjiZAStIa4sf7pp+E8ZCHP0h0phWDSjp3xEZsBnGDXBGzh7JGH5M9bYhz0w/D
WdVpyJjCHqgTE8iI0tfeDM359sNLZEXGC3Mz/QrAChrOaw/O5yRSMTyXM+HzTu8vaIhVG0pg8RjG
U7bHN0BmhQDTNNE43c1ljfBXMTayxgJ+qEH7ekaczGFZnN9kbag9McLnmB7LRtWRdcP9ARi3fEo/
rbg5lkoD2et0gkg/73RztqeF63v66f5AF5KDZ6obQ4Kn/du4yQj+7vY0bWTehfqS9Kvbvn9Pud+6
7wsHvFb51Ourf4/eHxCTBvLOQPQh6XPu/9cPuN/VW53ztaVv/v6422/8r5dKWGCrMUdV/u+1//74
+75SIxPa1Od2ff8JLJ3GrTE1j30kCPBsCfzcx6SWEBZk1c7+fh82gLQ4AfMQGfIOpLKeZkY4IcS+
7bs/8f7AKJJ4VUsQlcyuqxgcLx1aUshzIp2JjcO0wXDC+6NnqjjcpZZ4IGJabfOhHPEp+n7xLKeo
5e9zAk433lEYtx5sbQ/N6e/NwrIMpJoZyXW+bPJNqk2rwVafIcs6Rqj/fzPUqjwVyidA3upOZCVa
gfKJGdHjGvYv5/92NUrbWoZIo0NanLa3q0LsBW2vnw25JxA6W6Iga76nukMwjYSBywfIEbv/qT09
P1dp+ys3EzsIkyp9bCffQPbRNQ/KINhJjAPpYnHpEURVpkcbgD5UQ1fslUewqTD6epfJxD9E4CS3
FjbWU6qb3rpXqbUsaR3s5K0zWUtOgSPST//WrHRK3cQ91y8NOgr7qdX+yMIboH+xmQeA8y6BRcF9
n8Pk/yHhq/zAgDtdWFn1xpm9DWIkARxSbEKqzfP9LnCxJ8cb9SClBQ/ne+rOo1V2Z+t/bqn4l5Kq
3Fk0foecXKWEzCm6OZ2Iz07bv+c5K4DYxKaONm5E+F1t8HuH11sLLDXo54wgrLU6gsqukFaAQ3Av
HLbnfK4R9tQ61q4RG1Lnhc9JVu2pCXyavGxsn6KbqDC1/rev66w/Kh6MfWpIH4VM+ulZRXlo/AfN
zvynzFb+kxbXO1hA4SrBZofvIpmQnLOZNZehBYqbjVO1rPwKKB8EOlQP9w0koPrB7qEyuvI5wTT/
YRlIH+0IfZcmm+LK+nd/34+2eV7T+5s2hZfLD2vOV47Iwpc8GYhNwrB0S79cqanyf2kuuAgyANSQ
Qq4mgqOfkuKFI3gTkYp7aECObAqcKbGHYi+5BXR5kx++ZEZO147u2UIvGixxoVuQU5cxSq2vtVtF
R+VaNWC/+ks3/fTZQ0dPeF29NVMWi7ka/FUcuoQGWFNarnOiPPAMaxaZIFrykWNaWU+hJg/3jUac
YUdl/OLXeb5007l6LGJTbh3Vm9vSl85FEKFLgiC29obyfyqjX9KMtxoi8fe+ncq1hnRn34e595i0
BGSp0Yh+uSiRR4a6r2h+og1ZH/EuBpnxjLgu/vszvGJ+EWmSv4x0+5mFqGzbDK5xlW79fv8lpu/9
FlbjHdJYIHFR7nyoO09jgXq7mZEavy78YpfXIyEpbgEEEAzsmsTb8rHT8uox6aALe231YFn5vIYy
0z01cd896aFYC7yQD/ddtArrg+jV7/s9rScVykgHQVEPCUpjsr136CleM6yfhBy6OYbieeD6nRNl
a+cRoNehovhx7c/a+ACnkKBcKu0HrxJPIfHdz2E7fs0aE/syi+yL45vaEWo7pVtiVV9F358jcMwv
sP/Jn63wwYxGKegO6tmXr4qF0+TFR42j/zb1nzea4fvviT4u5i79YJJHuK/XIg41/OTJ6BySFCmS
t4kmq22rk1Rcw7JYhKGd/Ko6cUgm93c/ZdqRwSi8CU0Eeazb28SWh952+2fKesz0lHzrZvCeaMk0
z4mo+n3lkR16v1s3RvMcOvkaXBHr/dw8F1kePlth6IAbRORD795/DkMA3MxdmXrp+rc12w0w9qzc
EuP0xejUPGu2+VviOwm0WoCA4a09t/XMeE1i8DB9/+X2KZu9tZCZ27z34/A7TyK6ktHwgiWGMXJh
q12Ot2iqWtwFiBgvMEGIBfaZY87DsyIh7dLc6pMxJQ27v92973OrqrrETvXScATuUYtUl/sup3Cj
LR87l/nbM/69YASiQ2hKeLi//L4fLT5faKCAy14yHVvcH4lq8kVaRiz31zMkdVjYDcA5pRL7+0YU
tthPt82/u/dbNaJI1vL/18N+HWIuNMb1/cnt/cn3H3N/xX3nfWMV7tc8yPJQoDAVeRIfE3Aq5GbA
swxInrVXWtvpl/uGxIFu17FKXzhOpnUryNPaIPPLrDO2pT9l7SMxTnvL5cJbIlN7dDnElDGaD2DN
mNRkof7RtlC/baEZHJ5RubSy1COlxvKXkeb0Lyb0xYU9EnTf2I1LkVugMYsMke0Z8N8Gzvnpvhkj
/T+37nf1bhwOcHNohnfJAd38fzbtwMdyC/ZIDmNOcrZLvMAOY/unrNJyIcaiuhYmNnEGxvc7bjix
x8KNAVe6P6r3ZpzH7dxV5hM+LPMhdFvECp7xdN+QIsUbwOp4NTs+nlvXmkB3cu6VoUItDbr14ppT
fiL9k/DtqpZfc51jTIv6l77Rmt0oXeyBt/06RKmOwI8ZaFSLVHuXqd56cSsbBN7sk3dSbh2fUAmn
zcRDGFUhukwToVKrG29RNx1phDgEFfOrvcLUnj0U3hsBWmuLUcN/8i0E6/en3H5Qnyj/vfWYmLec
pBl+0gmesqE9aUB4br6J7n2CIs5qJPpxo+lBa1XyHrmIhWLbTE+wl7WDKyx9NRA0+9p65tv9qS0/
Wio/+vQZPAfogsZz73K55fIxrRvBZalPJQhS7JvnUoZIFjhYV4WHuSdN3Ax3t9tcHORVlxEC4aGi
bzL5tO2w9fJAYdCOkEgg7s+4Pzfq1Rb8FFBW67PJYvOI+945IchtcazdboK3qVfTyAiI3gGUFh/c
RWmKZRIhza7SPOrpO7EzrhwYwfebvP/yOGzut228UkHpZdqSRmjgUB8F6TS0587Pf7cUmd8xoxSK
eeO3XdQ7DxoKHh4c+nWcWDj4ylXWCPrrpfrq424Gx3+LPxmc/HWQxYFeo3as3PI/m/l2976Psm2j
dFo6UZr6A6IY97+f9/dlhv0S4cTaqqkYqPM92nDZECHNkYhy75vISaIjp+/oOE+mva1Mm+kCo74q
m9+jOUk3ozSToyboXD7eH1DK0wOrGDQMbjyPPKeXkjP9Br8OzawbUh+NojudS1z3U+RVnPzDOt5A
ljUG88FxXxTn8kvW6dqlThrtAtV9k9oaZNP/2V+Qj7TweZPENMtNO6V73BjdoyHi4tF7RqMyry1b
MDIzWvM0N+gfTbfSv9HVUJC08tMlumClecreI7xqHj0F3O/+DDevOc4S76WYlLVJ4/FSTpYdKJy1
LwO5EDQA5Xc6EJM1qUpdorgyDzQd3VtnUH5DetOYORt5hci0wn4+6LBYzd5flk3SbnUPzZ1CqvnK
FYqJUaHfzFBNH/i4yh+tFttsozlrgqX1K2qXYh02sVhVNy/haNXZXuOTxbLGo2aCa9ToPqntn4l0
rt5Loho2KkdwiF6nfMe9htsr9nvy6lvjQa+B+1bNmDzG1DFrWnpMD2qhYGPwdaP8Zk3dZe1aMhrc
UJrETBj1PhjRnj73aHyWcTq2r4WDzRIDok3RKadjMdln0yi1P560mW6nze8oLggWbWR3zFoPEX2V
ZKukT9XFZZGypsZBIawVGg3hQp6S0eJypzGwYkJtso7h2sk3b5952DQ6PrfzLdmL9oYnr9o40NwE
TPQVz9MpiSHbLtCGI/dJIkie7VXVCYk01F04L2mVxKLtsGiA7knr4qol1S2zoVc36aL4NDL91HWD
ftVV4vCeMja77+/T8YDxsYSTLxSEbwIkOse8QMSQV+SBkOWbvNwLR8mrOxOjjbdDriwqB5qEwxhw
ofJXGgvlTT9Y85tHx24BgHS4cfxyoGtLzc/Fm9HV9qmKBiK2SWnYYCrpN+ScbUIjIkRloJHbD6K7
+AaTxrwBIqCbmXbqCvopKHqWpUirb6HVh0KF82s2SGszS8nK1Sr6V9YPx/sTxhSFTY+w+YFg3uTE
YCvmzxPld8ZgC41ccaTRqbhwuu1an3O5yxNA2OgOWP0Y/QcIaZrqUVYdXP4FM5ofZaFPjyRaOedG
+MG/Xbh/+B441cP9Cff9aWQTEiMS6kJec9+4HTEmHoqZpRyZ18R8rMisyHg/Iul7UFMeP/a3DewN
+6HUP//tSSsneixFGLhIbc73/Y6bxIfOKNIA4HO/juZ6eNNRtJK25gxHBOjDW9vdukPSujKIdi95
xyFy2y1xYe9Mr62D+4tSv1DIAupyd38RQ9PXop+7i2qd+sXsrEXiVF6ABmfCeVBhsRxv1QqgGHyh
Zmgto7TGCnGrapAr/tgui9EWI+uay+r4OfWXZnTsL2T3fIUz2rUYZ6anwo7+3Per2G4X3izixyQr
kmODzCnobi8gGX2JGtp8x/qVbMJUb0lqGJpXvkR722vtL8118NV1RFNnMYsaSkH7BURSgRMriU4y
9q2XwYd4BIK6Odnwf1/oLPzRW/jv9wfr4YaXrFYtOYHvbm8Za4buyUbe7qLjupIl051Y1iVEaNoA
0vx4XPkdUO0K+okjevzj01bTJh8jdvupXGhftU44GPlwFO56/iuH8XHzn7tpsRqh7MRF+l0o8zOu
ekZckpaxgYX0dtoNpD59W6HsFq05C1hshFbawkQH3J3mIi4PdHwBU+cHQNflDjsJPb0WsVYWu8ve
kmRcAFY3mIfBAyYvUOAiDvmObmfXHnbDQHffIt2UGcZhtOd4f783mE0UCJjoxGN36TnS2QguBEvT
n9LVjaC2H+bSe7pheIyMNYWR9EFu6dpyqHXwMkX5wZWWehpN+Tn0yUyIfQ7NtDp6xfheTCAXaxT6
MrSYKGXjMzzWldtP3yyFbWNiwmSEZ2yfhPOGqRHkplr5tgkZRyvWdtV8ek46rweaPbDK3WPLKfJN
z6LHKNZS0uTokt/YFp+2M2AewTSme2G5L7NiPziRE7hGqr1ArjgkKje+jB5LrKMsc2eH0cnuo5xh
UPHkJugSOyvemHlSbvLOuLrl+ASxcWnJ+MVJx5OlFQdkB8dk6q5arC3zPPyeHfEHVyc+fjEfwplw
hZQ2Y5fVxB0qBt289Z6eddvbNJuEgfzQGgI2S1LtNAGLBrD9VvU10rwBgUYh+MglsR20+lPG2YrO
BP8u+I1i21SMOVXKaEnAR110nlkt0WEGE+JT7KRhvqw0FJSVdgYi4q8m3B0M/krIDUUUSCqEts+Q
hXTYvg1/gpqBjXZZpPHBs0NvITRaMaAnvcDTfKIBR2JVClaCsIfMjWjxmiAJmblYR3IxIZXaV44d
YAl0GL/W7aIviKfUq2TZ9TJdemAGgmxSP62vphPF8q8ihDMk7WGj4OjUXP6WSWyJVWKrawpt8IVE
xWv5FDIH2IcalwxXAF8YZVWiR/EIge+iN6Z4xilyaRqk/DOwCPMNmod50xp0O/NgijDeuKkJEi0z
rxWax0XKAbkM49kmZEQw5jNnQntBcCzir75ywr0+segxRKiv7OaXKnttEZGGtqymEnVL8SJDz0Hx
xlEB2nnVWtjrSKtGQ2kQ0DCoI0WTR9puPPGTx52fA6OgfwqU4SkuTURUkZ0yoKU219Vc7Q2VPpk+
zgMRTruxjGRQR8yRwHIFXGv6IWaeIMRRxGo4oniFkYH4DzXMfvTl1TNI4rFjY97QAH/OgHVtIrPn
inUDKru+84fFVrkoneGnuP3LKNUDM87agJVDPDIqdGL/vWvSP5atbUWcvuI6JemrZdJWJ9qaaaeD
7K7xVnn+7OohYzRRXj3RxNu4wXZmWPmqdolrVXWx9pr0zWyyb/o6SI2HlPbYKkuiM/M/qtVfsJ4P
HTKwUs+MlSXGeJHPipyqIJ+AjZrgbnHHlBgtQRYkfvHKtU4SNOWUkP3VTtThDprwIo61jZTJj5gV
ipFBvQg1awu6jNMKNCv55q7R7odwPBRU/8s5c5fMnJO1V3fhsszkmclNMGrxs69HmE8b8+RrEVNm
KT64sHMGMy7TpDwoX8gx6ltUTFEzakx74nrm8GzRNreGZVkZe/QL+BxCgbNPBDKxviWlyjIv5EtC
YkU0ZiPKgzxedjTZONETolfXCyPSjaUxRb+0rH68/ZNTnnw54QnYJVXQtNBn1bLYNspt1U+fJPxN
G3yIx7pPa07aaYZxsMQgaABOtezEgAF2TLsCtVu7mJVDm5+wNHBFxYK5iCRm0+ELnhJbGfecrfbC
U2+tmn+H/cyatgY2jSXPUf4fTxfkz+lQM8Bp94vO4iB1+XZns/7FiRUloGHFOy0ay83QkP2X522Q
S5gDCQb/k0skBBEJi61Z8XdMsX+VlTo6GMLRHpbP8pxbgAQrpuyGl7e3zsWvxqQZlDlQ4QbOwRR9
t+XCDhDU1kRti0FqlcPcirriy3MRE4/SgjdV5thG4uKrRkB1TUx5tj3jLaymx86tT6Q9MgNqtHgx
li5vMdpSFP0cVFa2rfWK8f8Qv1qKMwu9fdK+EvfJEc3vUfOPKhYIoPI3xze2g+wE+aA4OtBSxyHe
hLrMAL6QeVTxPtbmhwlUEOAg8LBi6pBBWAhdTGdYzo3zo81NvNQSxkc4hZeZCg+NzMcAw9mHhkjC
kNkuziaQW/3RwQY9DvyoWnkBxpUdTcNjPhcPM+NiyXzXkv1loiu4BOWypLsSJE5G5lakYWKDCRpj
3M6j4+hWpzgbHx1LDk8ccwPzOAEwu/gN6TLd8AWKUJcsCat5ThFqIK4lWlgbHHbdshUtx9y788x5
G95ro4Xjei7hvNVJvu4aIKw6UILOD7EsdiS15e1vVBj0Q310l1NXbxLVn1Vhv7o9dTaKYA5SAgLM
m+xBhl8stw+es0EMyQfzBEFrGbfT/pbqBqsC1+84QFlG79knI+kZcloaZXrtewu5UUWtYmnNtyL0
b8Vfe43b4RCm0F/8bDcKyi1gO1F2aW5joVr9uIV2arXmS5+fosZ6sDFC2InaFomx0ezo0rZfs9Gd
QI792HXxIIb4K0fFmw9+vO4yoMfRDyJ4H7cG2ZGWFb5qtMgQM+/40xTS3haybnVodc69wCGiDdL8
pArEBEBHM5EjdxO1Np8DGpEBo8ukxS7QO5QcfoTQmYivYkEsakt/v03WcxHy9hEmQfsHCZI9lhjF
6XQkYpxxy/Sruc243vTCWHRcBRctti0h6gWe/h+wFaBZHDEtcj+1QBUA1NXajyFjae9r9Z/aygN3
mMel8ES79MWmahqEF/SVVnVBB4Se2g48a1CzJtt2LtOknLO85WlkFg2o2fzymJFfCUjOX+TpEJT0
gg8Q31jIDwROW5CWHhxBfphf9v5baBWvcdd2fzLVLOy+6j//Gkt7d7owqvkb7zqNbbjkI9zyXmhr
/rZiR25WBVoGqpl5c5BZRVEHDhZfHK+UmQM0o8jzmB/d3CqloihPLBRpmuW5L9HtVmloYn/3shSa
+ZnoxsZxLPPPXMot8VDjF2usRdxVDBtFiL520g5aOjofipQWcpvsiU8z/zFs6HEE4ZH6WPDd05T3
XSZmC8+PlrnHOMLW1GmqDbHrOrgVRlZe7hsVDUtDf/prpY5qu3+QTjjt62n+f5Sd2XLbyJa1X6Wj
73ECQ2YCiOi+4UyR1EDJsuQbhEfM84yn/z9A7nPK8t/lPlVRDNIuyxIJZO7ce61vaZtqsOuDgWLl
2XcANsFP/px3HUTKD27tJ5tglPaX4UfkR+lXT3MZI4Pl+1QI72U0HGsTWQor2UzT6vz0+mb+NEMS
EtIYrnScduQEo02AB4dZ7M0+DLshO7ta9rwE00ZSXt4AvlU3VmdpZN1eDDSLhZqGC3hJYnGq3OGy
Id5MAxV8SWfWZ6oPWxQu44vDGr1KcCSAIe0jd5OB+NurygZbXdM9NoxWfSsEhzy3e3ZKm2IGJNS/
HqruYbJAx6jEzk+ZKoZLN74GTJvm2T5w0GLQ+SjHuGeuNWKRcJByEtpzajWT2eFCgygasD4jLevG
k7uwrcfXjOLTSYzps98Ab+2YTG6KdvIfGsbYmGha7QLo7bM7H2aXUD5sT2weAMqwhYZ3aVHFZw5S
5q4u3K+LsVak3wa8i1rNeQ/w6HhmJKyehnZSLOEQ+fO+lk8IkuqdnXVEGxoI6yM7JFWI9IUHaaK8
koRTj04WQkWizL23JEga4OIk4y5woDq3L1UzPJFakn6o5PTS+9l4P5QTLpG6PYbWWD/jhICS6dCY
7cPpRveq4mTJXlsleFYaXwG1nCEIie5eZEZvoHHArzYJkw9UaSTnZteYH+a8/E8VetIVvqhN3o/V
g0gd86bQu51uF7dL1BvlhI4wXtX7cYyQoHKdltK27+sg0h9IgAY63VnIDpeskKFER9QJl2kEoIEJ
ZcxugP5wAAUx4hbBM2jlFVu3jmAPkP2nOsPY+2abAz20croAN8/8fXThIIkLC6Dq9VV/AVv8XOu5
frME/QUOxuuFM+v15icstu294RYVdFiwE+oCilM/g99k+hS1/LWSU2Y4iiucZomBodLXvdeQNF0b
e5vBpvSuC1esDkLrEWMfxTw3Po0lJgH04yyz3vhRF+L45TvkMJOxqATzpfcjn+jvVHzLItemb75+
HSPxnLVN/4Vx/rPWiRe8edUV3IJaQy1IGLcK+KBZXAyQjhxi7MuifzBpX0V1127jPEVqtVwDsS+Q
V2pIbjIin+48hv+LGc31vmdWkTy9+Sm77/Qv0AFwdi9n31xLnD2GjOCYNEojxm1WJ6atA7mV2Bjd
ia7LA2Ng0pMN+3sCE17vtf5xrJUJWLloaIuF+W2OZI7qpLnp5tS+KXAVWsukxIiqAV1dKF1p7GoX
4cvPiOUIwSNHcqOaH2Y+OkgoZIGIQo+3ba+d7dKW59b2yPDz05JP5dATE/D09kb4fSpwOmXyMU2o
Jph5hnstndZjg2904aPPga920gz3ggCO7Rs8q0JeDa8wZTgy2gAXo573FBuqf1PAM2KwMT5OBsNR
i9PxKXLge9gdaZs1J91mcrd6P4wAdSBfzIHbxAp8TgvBHG5O/CmriXZbPkEQ7WCpzdnKY9MHfOrt
S6bUcEUOEawoXcZniwCWupjhnCobdxgK0icgQdYN1r1b6FPO01CQfw0SIj4qVFBbL/RdGqs6vKOZ
irGQb7scS0zbwnJtQkw9req0QzDmBnGnM7J+xJDo5ZlY1bHVbMtmgLdd091c2WYmzvrydFB2Txe9
JBJlRn9BsKTL9ckotW5vuvY68wf/kPltdNK0A4AX974gBmON1ybdZcnXKS4dDpmRGvZ+yzUwAcmE
E60+FzVBnK6szNvaQa/TQ9zcln2vnrVWXrscVmvAFdY2YXN1yDLFLXvrdu5srkMHsLyVkPNavPds
wboRksfNff/Yz9I2B525Fgjnps1r4zBSla5bTOa3ZUn+j5ihzn6axlc8thGKVBiWI2GBG35wfW3P
sUoNAYgH08ggbfVTAUS1h5Sk580utQ46TqR83TljvM1h6r6Zdh14YNZAlrFWj+rR1Bxa7q2NwTSF
HKFDdKQdxiwNrpmpC/uF0OB8Ttvr6UeuHafDYpWMR4bq/nOnD0i+k3UxedpHkGsCNyoma7pKUGOh
sDwVBsVgkHYorIOYTZ/txafxAgtY0F9fbn7F7Gtf4d+/RV2BxP8FJ8WHyDH2DnzMGzmoYVcw1zgA
MmSCP7btE9xFY6tFUbHzmXzG+P7BS/shAqTKyLkuEjK0hbDybesP+LudmogpzZPPnQmkDfoDdoBl
k3V88WQdHa6jw0L0/tcDOBu5J0H3cxChbM8IJ15zbAl34AOgdRIklK7+nqRvGu/jnwybkbBtWsKZ
/zXe58O4XHnxaNraWnpucTNqtFxGvBaLfV3H9nli4P2NLQJN/jBqeDLKCSuCQaMuMAnF06Pq4Op0
YlKX4BgELAbUePQ1sHbgCvRe9dmJq70untrSClgXebAk/anKVNoxqqLwcYTLe67H8fVf/4eee8Oq
Myr/piemg+23O8eda55tm5uk9kTxafB0f6XM4jqiL7h1hbed0li/1TLu1iaZoO3L7wvfyYtNcai8
YtoC6itfDTt9rowRG6plZXdmTarQMP+649nZZgJXfFNq9Y0VzRLkaxomCU0Pvbxludg5xF3vlD6Y
jHGwbtke3afChL8+P8Ri0PACtrswbrp5JrbxJfnueQeCn1t7hyKnuOnjWTrK9Gtd1qn/2dW6bY5W
4JszTN8g/FYfpFtAd5FteFKRnt0aGH02OqSU19j0jyD3vG9p336UQ9A/+yHUh3iyeyxZyc5LpHlf
MPpqsSPcYN4Jb33dx+IzlLetE4J9H7ep8PPvmNc/tUAJG6HcA3BatM4zwywgrKX1KcS6OqO0HlX6
Hf+HFDLHkqJPB9tGg27N+JiOyLl63tZzYhVP+vARvVWjd+lnj4V66/jAxl0FBQCWFT+El35uHS+E
+vGYhWkCdGoO7MR59Paw/JpyA4z2mDJvmSlf36TqVhWhQjL4m4nXMFUSPqeEjW59ocJL53rpyaYJ
z61H+kUXJFQOrd98G6ynhgj5DI3st37g9OBK57kddLUpajOhX10HHCYjY08gQfswwfRYc/qnb59h
Qm0BT3fdyHm6G8CguJP8ONgpKmtv/BK7BNsXSZs+aMKHmTM56uAaYX4K8+EUt5rGtCCRh0Ho3dNk
2s9RrNovg83pudRS9TCGpX4ztBq6POL/5gK22mDs53KOpXEOPXrIU9DcxhPkoyG3jIMcuhCLE3sV
xAh5tXKrWaspF3CcS40Oh0+UQ2vTP6uTFggrnSiQFRuO590dviHzUNTfe7i5J6y4JMLPDxrkDN6Z
+akuLJ4uvw9LPjhZbv9jWVP+rfjK/fd8Tm6s/2v+U19zFPHAvppfIy//LxmXl8fd0/uv8cuXJEbz
5ze2+dx8/uXFNmPXGx/a79V4/V7TJ/trvOT/9Td/xlA+jQUxlF9Jhmjmr+aDNid+cvkLjt/++z9N
QSr3/x5f+SELm+/f/uMUslTm6W9/8C3G0vgHoe8SbRW5uHMM9BwK/xZjqTn/UJZuuYSesFBju3PI
vvyfHEv9HyzbNoEoghBMQyr+VJ0vkZbC/YdrmDaCNsNWBFVJ69+JtDR+DWbmXpemErZ0DL43R5jv
o9F0zhZKFdgvkzb/IQOLeIsBcbwVb01j5cnGPpuPxczOWR5InikORSXT28xsGKF3AYrv2VGtReEX
C7TWHwL6TPnrRjZ/f4qsTd422zbQobzPMcQC7CSZl9cg4bvmqLou47bQbxekwogqbgUhyWPmDGFh
ecgB2CVlpr2UvQF5JKzwmlFYr9Gp4hkv6b0uzApTwCp2G+BY+L0QrpCD/Cl1Y8gtcp9qXXXmc0uf
EGEW6yBxQZR29h0+p6+4nenfqRqRhdL1Y5BaPbyBGUkE8j3clbLfg4IIv9SMOddOVufoJsWXJbYE
v1LfmRrdDc6tCM/6TSM4S/igLPb11KTPpqvdq6rGRNPUBlzfccR2AhiYWWIRj0eU4qd8AuPmxG2z
JkopvitDa+JQZ3yKI1z5UeHUNEdt6wS+plgjwHheiDZoaTeaIbpTqDJ3k+RT/Jy6AAxMgI/Y6HVj
Z+H7XeV2H57ruczqSVdbyxnD8fNnq5S/shEAgxNM2k8Lv0aplzEM/RuBUnVftMp9cDuf7m7n7twy
1L5otHdkWQGyVMYPnW7pB8co2M9xEQSIUXZIve99m2RpPy6zVUDn6inV/fhp3Lqd5+Mb5HAlLS1A
L5qHR0Ai6c7v/WteZj0fgn9FszEejIDAdNWop8TppodSgPzMDD85m3mRAa1DJV67zbYjM3jfBrgX
kcQDrtIUaqYScTL4jfWb9ESD5JeYxU8lSqz89G6lNS6oRGUyQCy9O1Vpb69aWjHnQE9vbE5E0VhQ
EKNHxqjPXrBHEGUbkk82LIITURzHCcSpcqbpQ4QDdy9EhomoP7mxM7Ez+PDj5gfKm37NKesy1H5P
bchKwlkrx1nd2sMF1oC1GnHtvyQTuUtaERO0JWEm2Yb9JAYIl0vHKUauj7yvXEFodi5LmuxY97gm
IdwxGyi+vx16miTrmbnQ2XZqL/xmFHCiG915iZo4ZVacbOrRtR8ZbTzGkYjv8A+NVnUe9bI+8/FM
N1pvMSpfZWlJ44onmPt5EsZrJGVY9Jb0hc5EZ9V41lPrRNOhIgDI3PWleshENH4deaJF/fSKOH8D
yoCjcN3o5DmzlIQCwzGnPwynb6W4reOUm73xRbdlMFE+hKKxHxRB8ZdCZhe/hMtielN8EWMOjAP1
GFwJ8yqHqT4tn13iR99UiLk29c76/GFm/ELkxtnRbetbpyjsk5Wpy1L7tHMB5OKWWHGgFhv4+NoJ
Of20DzOmUrmNWq5pq+QzUnDu5Kp80oeIA7APPlXT9Q8DSpAV2XfR5zwv7/0kDb78ZXf5/8Tsvoux
nNdCJoJsGZYhLcs2zXcxll5MJYPXHqwzo77zGPX52Q/A/c+1HjhBLKbRnWfO6rfuqlWW9lw6BSod
IHzGw5L6teR/+ei0Vkj7zT1nHk7bqIK+jrb/GDfoweAyl3tiyY7egLG0zPvhYtMe//sfxFhyVf8V
Xzn/JI4rbcHu5xj2XMv8GqfIETNue32kVKvcdA+l8mawtPFghUZWrTzd2pfw586VjIx7K5Jq19tl
vS473b9MCsWVHzBNClQXffBxV2LDiAgGrtHXWaN/qVILjnPTGFvDFQSBNUl0jBrXOSB2xUwG0n6D
Dd26Ls8M2vS0STdNq7n7JjXNDwFb8gZDHJjHiL6z48FFKrJ1Zerh409GjPMpYQW2K6N6WB50BHIn
q2RGE9Qpbu6udR96bfxK/Kb5UrGW6nr0mgWh8WogtN9YRaEdZa6ilyH8XBEPu27KqL/rYtRVbpC5
z7TqsckaELOBwesrdN7V2qmm9rmf9RqEZpVn3U6+LHnzdqanx1rkvAvGc2Wbp9ZU8mPSk6SqOyOu
b3yHGWpiVuYZwArDbxMBAAj6Jo83uRfchBySDtBr5m3GocFjwWLYJgKgF2oYrb7gT56iyDtMTdJj
r2dlBDu+x5osjliMzXOTJuPOHSmjJ6tHThN2qN9smFcCEzX6HocMEtQl20xjkMwAZqsZJ3ix5pcx
rNp1ZGtiA4vS3I5EaW2zMEzv+/mZxiLPno9FpBSQR5g4+IccksddCWIBxcLANay0+D5oU/vGzhxk
NVVW3AJd4BnzC6t0D10KIrqDJ3BnJYRJxMmdrsXVc2O7x1GF2tWyEZv3S08kTMlRayzjKcJ2u3Y8
2kW9Uxq4FD0XuqPUNm6bnzTPFveOFGBiaUNupsj5QzSvoOT7S87ofGNQ6VjoBQRndloT727xtlQa
pT2BU01R7wOPrOp6JFBkqrqKaRcwtiUhQpBusWFUcMTAipvZqbuDXXt0IzIiHVmI45fAkq9KWiR7
etXrAsCHILJiTj58EN443CnEYHxoKyM0b2xTAtbIGnej8Mlsu1Q84quCl1ootdPqHFIqJ5/W4O5x
0Osc5xRH0/Sns49UcuN26tUr1J2kx32A1Rbe/P1iYc3Rqr+sFRTAuPVZt2zHJdT63VvCSa+kveQX
6zRpDrlZB/SHy91Y9Pp5muBchA0N9NzwwwdSSjZJn1gnfXTm2PVJ7cDrR2e9Lcsdo48DvXbnuMSp
xDKxjjpV9gN+VuwgMBa+sjPuyyAv1mxu5TlJdAynuTgMg6wuIZHJW68Djsk5Eef63N43M7Zp2Xgn
3wWkbPsVvXUjNlZgYOhTkm11/vt34n0KLVeH0i1DsHKaQpDh7Lx7K7rOlb2KsnzNBqlZzWlJsaJp
V2wp+7pdn8fytq3yVydunHWT1lzwDhaXymW+EfaEBFac4bOOEKzlpWOW4B4t1NsM/5AzUjUeF/T2
UPkXbLP49BpDe1Yenpwq1/LL8tKjm4FT8FmNUpx7Jq3MLAp343mCs0NgY84eQoBOuaqCXUkz75+H
B18PPhP2xvVmezu7FG2wVqm4khAtbq153CeoBNOKQEQHVptnjN/fghAEqLx9ZdmrYobDD60fnMcR
BYyOIu3W0fZLrdNU2jeL0MrDsiKX5Kvuht7NN3HnfS+LUiM9QxXhUVNI3ZeHTBvodlEMrqasHSDi
9wRYBXn+MXbgYgWPaeqLH2CHV6OqjW9FoR7m4S+ROMnrIIYSGsVonJdY+cEhjKDtoDF0XchkRofI
llluek3RuZcOvjnEBSEp2xDrHBMbH5ivYQbYRXixd51GRp1vBOGpK221prwMfsZ8Mh7xz65pp3Ri
A/GcgBSGBAj/Pk1gdeJLoX0xxckutK37pcEy2nX31KKxIIipZozeHvwaJnuiDGtr087ZVx6J0eE8
FjQBBgMjiDBOzy+NYdrGhW7c6TnQugZGr2H15dlV49G2Nf9haH7koCy30pzQS6cEIRPoOM9aYOjw
ETtdcZ8zk1yNc+YV+Il048N0OumowfHr9N8WXjyFhnd+W24VdfL/MNWjovjqBU27ws7eHJ0h7W4N
yhxKdKe5MSC/oZDI3Puu9V6seHzWZVQ9YzNjeBj5rzLW4Dp0Z41YsKps8idyobNTH+ekONX1V03K
/iX0ywfdT9Rjm9WfjMCG7x2khLcbc8rG8hrs5B1rMRSv5edz5KC9AQONQlyZ2+DnqXL7AfDrW2Jo
+M80RPbCbp1OUO1rV7N3jmOXRxdVkzHOsDtV5/T14nplVf54kV3u7xJGeOuiCs0tswv9oCVu8aoV
Kaw7j6hHrPQfpX+wdM3/Hk32jYlZ1R0L/U7T7PiOwYyxahkIvfXxW67jI5EvmNp9Iqpy4lrBr8H/
boOw36pkLmRHSR5hncMtAwydrETTxAe8oNoeW82xlOZdGot4l7u5fv/2yYBchNkoPEY7vmBaUVTk
/DS+u9YgvKw1syzuA+b7hykMn0e7ZLTHicV39P45q0t0ZVxN6sbgnHqqvMxGCsztlI2khSwvVemo
hy5uS2Q4KcItQws3Rh5pN00cG+c6sgDbZkYEEWVkuZXxcDGageUZDegrHDXiPzJcB6voD3Hqv2+7
CmWNIalFaalI3X1Xj/pwDfmPqNypM4arxuoptNa5nVwdxw+lViQtnTkTY1EvbIuNyQl3ayA12tqc
XbYw9zjAlCK/Cq9aLWl9krJzhUL5Nh/S8lLzlRcbpGcRSrSg/4FyHcNabx/iXh6Wo0pYejiEMMSu
k1B9SmQYHOuYvt7KTnqEGbVaQQWea85oCAHeR8w7pWCWXbujfQEF8KeMefFb64U3xaB2N6hDbNtW
4tcivY7LxjMrqsa6QLJiNHZNRgAP4eQCGPUI8GMNG7ygOzJHYEpmApyf0X9HQ8ngAVrUTYmQ87EC
oNsmSfggVHezkPWX3+c9PPRpc0PV5exJPJ2V8+6DLVGrx6V/gVKNTG4fawqRRG0nTOnsSrttSe2B
uFJDK7uvdN27FBBJSoaCq0W2EXrqXkZ6+mzBxUGxYd02qaRlPWAJNotgAlLCwPDvt2Xr12z4ZVe2
qU2kMClSTEJyfn2fDD3QTazl+TqwTf3LGJgF6+AEzMYewmuid9jSfGp3l5Q4EtYK9t6WA32fDFiB
ii3yEIXWAJCuxdf5ECqkEr20nGMJu6wqiTroOuPH4ETqAAOk2vbk2u3YiP2dyIrolGituhUltVkr
uFVhlwWHvCHWJAUpNac7wvlzKBFIFiqmHQen7jGJGePnbT+g2qz+cLQzaUy+r9ZIfkGWK7hq6FC+
u2iw6EYx4xiwxh12ffL+8rOHKGpUCSFv84OF9YjIEe1j5xTfdMejU0A22ikxXPuhcpIUD4G799AA
SvgHW7cdINC5nkVvXTYXZL4XUGceALq0Pnfa0PyhADfkbw1R8KeuMVfgdFjBZ77/NBNT8BnMJz7y
SLfMdMPT8lD2OCf/9XJ5JrsqW3eFJcUhcDndNHIAh9rK22qOvKgNX+yQ+qSItTV8AiFLhTJBTJp8
qjddlL0x1C3rm1JldV2A6p3TTkj/vfqwvFSjqm6sCgUk7cz8+CY6ojlw8sMKVm+dGGQ/gL6rzMK5
mygZz0Uw3NoO8OK0AQ9Jhiu0Nem8onUibnQGBhGr4e21iZlxQHvtOjDHUkSvI26BDv+caHA7VsNK
X7Il0kR9qK3YxrkBQ8ZCjvNgabm761ExbouKbOCUscdZDAQI+qaFoMF4maaeGbMzINbU2urcDHcl
nBFoS42z11zxeal8iDrVHsLjUhRZJYZqgywS0L5OfRV9+mUso/GkenObVkSFdU48npYHn9qzXHnm
8FAOSK6BULRgPm2EH9bMvTb9236wMXOHcF3bGLBOV1S4+XU8rmy0xmqZv0YaPNZNg+BG05r1W6PJ
CcQ6MGnO6ZMe63uibmNEpIIWJC23Dym6wKOvY3lbWkjdMIXHShbQFpf2oJ7Xe+KPVmat1TtN6NpD
ztWwJjyqfinV+Mmis3p4iz6JEELfvOHIZyZ5j5BqNzCQXL3xyMcA3Eo+xwcYLaX5lIivFmoRhNJR
hKwZRsWOYcTanhIMXl0XKK6i9EjlOZA3gt0IR1QxnFNZbjjE6SfqfvsSWiVg0ykhSRkQ6sFNam5+
2yKTxwHltmgJzBQiWD+0d2nuqz8sCJb8bUFQ86xCSmHbrsEc9NfVkemram2dzb6eJANcBlmuAGOM
czV4lMTYPUr3oRrw+Gkgp7ZINrKTGZfoFbQqvpmGur5bVnYxLyf0CFHxCaTPXVnom7IBlcOujnjb
+MC41bl2pcJB5s6RAMA8g6HOEWnp+6KIoHrq3s5sCOTB+kKAqcDjYRjmLsyn8GR0cjz9/bZgzgvF
r+dWALEWmwLTHYnvbN5e/5Jl72lZHNeg+9Zx1ITBqs5IbKDFMq9w/ne3z7Intxj7u3xqT3o+DBs8
YdwCnnGKcZ99hC+RnYjT+tQ50XBfZrp5nfF3BrDNlRuaxX7Z+4PQtS+tMt9mfQzt/O/5/ds3+R9Z
m97nYdbU//2f4vdF0CWmkG6EEI7kn3ffO6Il4gVrso/7Yfo8igbWJiLSbafvGppdIMN1uRnCwNnE
sUdST0bnqgn67CBI5IN5XRM0r9vhIe70hrSUIMDXVD4tFwDxyUgHM9z7DDz1m+UZcptxH7jJ4B2X
pvMwduOdq5KrqMfwwariZ61nkF/Vgfro+Ejhiuo+qN0CXDjiqOXd1bDY6NOc9Yw+FfSCm/4wa+Ta
2fAyMt/asnXXJ9tq6pM+P0Pq3e/+/vO25vfk18+by9uwqAAMJIao0X/9vDuB9XI0Y7hjaenHN2jr
phtL6B9jjemyriK1yavUe1iewSeWuyg1vZ2RLFgn+WxRiN/avk1jvuuR/Pev2RyWiwkId1XRmFu3
oPJMmkQ+JpBdRV2rJ4LSow2lcrPTULuvDHLTjamNvpUwhBHDB2JnBgRsskxW9zgmq0uBf74HiOzC
jrLiP/Unft/70US6ulCODSpHLqKUv1zxvV/Yvuw6grko4qEZmGtcxYjwA2Ksorx1tlNmxZDvpHUx
57A+FIrJ3nU4l7hIp85jGL0sjbousMWlyWc7SR+3exnGt9KropP9z4cYzPRJG73nv/8M1W+9JlvX
rbnRJIiIcN33133k0MNIITiuZdJxn1ah8wKePXwYDPnqGMYnq9dpDCIyudZZl1+jgqyyfGjuqy7K
ryias1WehvXBIplINVl6dmodhb09S426ML5ic1YbNXZi65HVdxgD9PvL1KGPC/yDhvdFm/MBWrvJ
bxIxniIJg2Yovc+y49hg0LQOBqs+21mwx0WWbvq+Nm4CU9WgAPQnNMww5ua0oNp+JWZFrr22ru7S
DgVCI4rrYLIUhinMmbdVqOZw48e6fGyszFuPTHQ2b0tVM6k3Me6iyLUTV0NhXDXb2jC1w3IXL8Kz
cMCUHbWwf9M0ODFIBmyL6vI8xcOfbi7jtxqbD8axdC4supa6Lt/dXOEQxIFQeH1k6jlbenDiA5yI
4zD2X4Fg0eY0VPXBCayvdj986nUyq5LQ8DfFLE30sm4NT22TF/C/Y8wQjwScWQdpUwKYYfOHdV/+
1sIF7kDpS/eOYY20398FnirxxdHLp7XAXdfzES9tN3Cyxc3ycslz7VvmODVgnbOw3W+yFs1OJ8rk
tDw0gRWs9Mz+YEmXszHEgBOCLuhKku1wKv312EmNbPO6iu77LkQyTtxdZmfaJRK+vZ+m+MfyytEM
d6VlY8POadZ35PK5t7aVGEStGUe8bRrDbVjaQX8no17cqRwoTUhSNYt9VV1gN4Zr+EHdelF4Fjm9
ZpIfYf7O72qvxIeQhuVFd5rmqGnm9u/vxd+nXfP76HCc4vypC/P9emrWFNamJjAILBs28TgYnfJi
wwVI8lFuppCSMPZ0FaaWoR+Ka0Q+M6q1ggowq5/IodGw/Dn9xXZhIJP/fFy6UJE8gTLi5sbmwJnV
Fteo9+zjz23Ep8Gf5SWu9Hy0Dv/+TyQNwdicqRf/vv+JMvzEaV/i6nur4/tGQ4aXbNspYLLPFBZW
bwIYizromMTETsZTP37io8a29hCESbitSNFEDDBpN4Da5avM85OjY7OWdosHaC5GA7nDFfv4c/ni
ICK86WM9idc//Ci/FTfItJQQc2fe0l2aJ79udkE1uV5o0iE2G4BJAx3oBCfFyQdHeatL0njd2Pe/
Yqrsut7clLGi6HFb46QVtlmuYt7wfjiZQGSe8bFXG3tEZsgUod2YWkGWCQxdy0fl7pBh8of70xTz
9/bLRm0bBic8yxTs0/K3MSqTxd6nl4ALMHVaRleC7PS5/6CeuZSSj92I52EoDwA8g306uJ+1JBS3
WZeBtfVqEug8t3ro7eiR9iwM0Mh5SLQkuafdmK/cWman0A1Jt5u1uwVxZHtUfBwGMiO7h/4+bAzW
MRj45G2MNr4UkLMXFR2sMs04gWDoYCc0Nl3TkdjWxTVSNU42Fpr3+wFf+9zZGOv03I1ltR8m/c6s
SnUxmehdBrPzD25KNI8WTfUFQuhqzCkWgfOqk2eEqFnabuPRXY0sfzhncae2WTRN6z4LSD4haKUP
DbhTmYrhFXo7MMnyqZkfZqJ4GUZofKovS1BITfzI2q+CfO/ktFnSaHbcz80gGQjCePG8Yholp6jU
gyva12Sf4hPf8rZOkLUeh/lBJoGOkGfmRwIdOwQsTXNcHlqIOS40GMTFmSFyS8rjCLJnl2levu6t
oLtDlrCvvmFMRP2eY15F8EKfsSsP0O3jC0WruYVQCKaoJ5o9IJjsi0OPKOr7eDU15VnzOveGoKuf
D0WSageShs/IAAjsLUV1XxR9vbcFSsDIA0I/TmNxByYm2YC4cY9BNx1EKZI7crKeG4xWZ/q1EuAt
AXLRyxiTChHOFC8c4/qqz6NN6QfZK9gnODuM2XfSbbPXshLX0JnuwmQC2izcEiq2830Z6OZjteqq
jhmLUZWHqR05TE9Afxl9yjxyHxdjFXFR6rlNvGoNdim/7XeLsqXJRrVPHALeA0bubxGjQSkkCbHR
QxK3wYk1fzN0ZYwr2O4OhkrkRwBVzzoak9VQ2uV2qUZodZHu7MWcV7DfJttFTo21S53CqoOWYuVH
IwQbMm/2rulgRFJEpKPv/3maxOze3fW+I65EXXS3TQF4MwyHlwSPzBnLRnuKFJmmCTHUWuRU9Pfb
8pANql4vInuS57i8nMk6+nFIimzlN0chmy9xV+d3eQqTARVQtnEYUB2WC6TNem+N/LE0WtKlhB48
an7YP1iS6b/bP2R5XcTbRuRfhszjqG2N0ZPWYhLolPYJjzECZguwhB/XV8m7sa1rx7a2oRNmG6l3
FbMDv7xh9/uxvHJsg36+PpDHQKQLOCFHP01uTdsq8CHdGr32mASocF13fMlV+If+lJyPy78uXnOb
kZOGzfzPFeLdcTpzTfqFhk4OE2jOVatl/aabFOQiotpg7zEkj6WJLIRnRDsUm6ps602vmLJruDNe
myrZ0Za07rUQr285TYR6enCLl/NoK3krct04ibA9zs3ysw+jAGlusmdwzJF8Pm+T51luDDMqNjhB
THowE3EKGngdVxWAJqzq1cJ5sDGnil5Y46rbCavLJnA0/8jBn5ycRr4EKUN2XdZH+Kn5szBwKITj
J1EZ8V6q+7fdsdATrPhNwl3YMXpfnuEKZQgf+H94U83fSzbqC0bv0NJdyo33HVwmzJzKdZDRb7a9
JStK93RCsYkqXrVKfCnxOZ+DWaWWVdpHiyyLQ60BQ0O9P1g3MmH7QwOd6wq0P79yIRARRMTYkS0w
NzazsktXYeGbd3/Yh3/fy2zXdRaFJFuZvhxK/3LkKjT0elYxJpQOUNWLVs9vO29PGjFToFll19bF
Fv//aEb2hZBKNOEhmJO3+p/IJVwTrnz17No6Eg8PFgYjZHbUE21HVUh/Mv2j9Od3welSzYGepGhw
lNDfXcBVY2k6pnigF/+PsDNbjhTZtu0XYUbfvEbfKqRQm/mCZScapwcHnK+/A1R297m5r516KCyQ
lGWKEDi+1ppzzN6zXwOTnQETE/NpeWVGzAHzZHro6kZ/T8JBxwGQTGf8+O1D6xEB36QiObdoJB7q
+aCsDmlLBxP/Dqy9f0MHkOMc1w+KMI20ZiNi+H5AOGGtHoGsMWpDsR/pmYuPC+m00Thn2emSsCQM
pA62293ytakzenqSBFjZqgfKFmNBHTrxwq/QXNqakmu/TMHwPNbjEP7p3PohhvT+RMzw2o/G6Q7E
5qTZcfeugoZYk8AvTpWEz0yEdv/AuIBJR84CN58tX+89K4Xl2yD/mzHlRKMAmZ6bRF4/MA+sG+NI
Lg5jtDKp3/umWeMAbbeyqmN2DCCYK8eud1paIvWMHKINsjJ4DIlr3XxtbJPobjF4XkUOth8bSQlB
Ntlwmf1tIBeJHtQK2A5z/FZGGPkqyNNHJmHOczsxrO7GIvnyGpkP9byjFpqB7zsyg6+Irprk6ofh
5OvoBL7uIATNTD3mXvc/KVlUOzuFS/0A8s1dL3ZYr8g+JFUfbymlIZfXMAqSqOhvDvH16O/ju56U
8T1L1b8pSv6+3fEH04h0DJ0q37N5Bv2/m9cCCcWYD/AnRCZvWj/URG7HckVbN3zwzLfKiMZTYxDy
ifqYxRC8qFn19i4kcWuXUTK8elH4RnSZT9YtLMpwnrnqWF9wOp0Gm3y4ZSeeReI+n2WOj+ypwOlX
k0w025aF0IqN7UhA564ISLwkbep/XxcY0/31nOA9Wth/qF/Qd7ueP3c6/sfCgD5Mhdw52Xokpn1D
UbKJI8KVVk6X87b6/Cd3Z7H6ErRpsgCqm5+WWGVMl/48HoojNG9xTowZzOiveD996IHqgeMi+QZv
H/1jFBT6vQpn4Jfhe3d8mtRe6W5p7oK4o7nbFnORaTf7wBQYOmZNcZzVyb4pewJxJ5tACdsBVNgZ
79gBAQ0YQ3hpjEp/CSwUXLYiq2g0IZJgj6O555xdiKIK+dpXNTfmAcW/bXQHWAD5o5HKGMTk7Fis
uIvMaZLXXELrhEVff3NsZHt+VRIo1Zc/UEDAghr4sdpKxYPbeT+zcUge0MNjdW3T310rb6rMh7tA
Ir6ln+mcXMyLt06ysbOzJ1+bnmFhiiPIxuKFhrO/LzKgyxMb1JHS/tmRKNesmflr+NzIMqlvccAs
R2vd/CnExYvDuYxxUsIBxvZSJeDYPBJv8GF+VFN0TMvG/5EZurmL2qJbBxuQyuGfnpSzPGuK776q
X0P7dWmZsalkZjBTceZrL8FHwnAPS9LgMn5y5vs6l/WdmPUtwTHodADoxP9SsPt/N0DnS85FqUVx
5f1/RJ0R7lQJizJbD0H2Ip3yWx2G47EdJfo7Bj5rnxYRn2C0C5A3fRbjeNKtvDsHtVGyXYDIgU2j
vcHqLU7oEf0dnID2xcmj62ARUWYY1TtwaZy+jTDwGjJryWLfvdTsSze95/0AKOOfTRxWe8NOmA6L
gUutdbyXMC6dld3Uzq6m/38obQMmk9GcAfkrLF5BdNUquC5NEaiTZKEXuZG/wBlsno3C2I6+dN5G
g511YxqfWc1kCNeN9jYxGTwizSQfYBZJkTt5BfzC0jnFw7lK03j2Q5M+NZvjc11yzQ0Cu3mCnnNJ
Ozekao4g4KwrDzfvyBijWiFQDZ9STWBkaxgW6obx0LSJ2CQYDF7LlAskaMb6unTfOLQnhsocjNIl
xa/vX7JUg/rzqE+hc27Y9K8zEE8UMJymoa3+ZfD9XxMO/uCUAq6JLM9wrf/qdAXNEGFa0sU61Zru
WptJu4+wDm4FQJgnKdvfnQs93QJIstSQsKQJdrKBFq2msgz3Ot1UJKgyP0YWv6ErzO/5lIl9ZE8N
6T4FxuHae2Q3LNZGGBb/Yi2hX/H3aMr1bdeeO9ZYxuZx719NRd2g5NCkHa+5Br4nHnFFdazSJ0Bb
6ZNvB+o46KCSIK2nT1YbpE9E/IkLSrnb8hPLl6p+ZPKO5mUGhtEmtfCUFWMq9/5c8FMrWJBjvF/L
mTLCi6JXug9kWNGkAwdZ289yOkKetB6t5mOY//zco9qTCkr/5Nyc5lZNBY9but1L8/uvNjjtTcJb
eMztbN1vXhIGRF7RwETT9rAX+jOUNmYnIgaGk7ChScU4HWZA2MbvNO8NadnvlEjzzzRcdUkI3SAN
5Jr0WmcHttWFqpvQ9qBtz8+0BxP/394pCTrJ5GMzIPOorOkHzUXrEcmv9Zi3NfNaxsxHoIsdYnvC
RBVUJTLiaJFEaHNtM2XmZchwhbh9vqMh21T4R2AXQrDVkt5/ShNrk8xe74La7Mw3kd+FED34K4XH
JkuO+Gasd2KeXgoz/Uxk8hghDvhFpMBjwXDzq30dkVKXtyK8W3pp7QNH32pZG+8WqVUIw8OLC3mO
8aGiePRRlGPT22qBG+xtp61XUGXVzwoiYkkr+oOtlbMpeh2CbBO9mA2RXjbFyhaAkH1Ei0q2X4Ue
2QLli8In+Ob4YngcVHfTBim2JENdNIIubzhRci7FcyZ09zypySCQ1Puj9zYESrBQhp/chetmkGts
cz0yzsSn7hFpVjnEG2hQUL063AUyaSEpT8H74M2j/Z62AUhARHJdmt/SmCVWH+ftb+vQ2yrH6tRn
bkkEdetgn/Tkq1kR59dmPmGLbvzE8HE8Dm0OzoN7+NUNUhKPiUtfyfnUZ1NLUvrRMI0UAdYYQrlw
jX8Oli71Y1XCcSBq9rFlzEdPuISTOp+q+RCaacnW3bQ2tSY2uCWaG4pVgBA9wKVQQznaVwP1ZfKE
TZuwUfQSD1HQNWROJu3Xq4IsJHroot8u3/XmH2kIJMVezmO1BmAsQtv+SEuoc71ukZ2ncFlqgUrO
PY7RXavn9hPsWpcwnFi8Nzm9bspW520ygkdfY6JSUFHtbSnDa9gfk1K0b14qL4Elq5+u14OgTwJ5
62XqXpg+5BvgJ+VPnCIrA5fwMSI3dxM48XRGboCSlQr3jego1FnN71DPt9IV0UukxeLe2jyXhqE5
5xEqClUFyQM2rjt7973bZP4uDK1gZZTetEW3eOn6xntpQCm+uJUf3w3hNPeMz/owNqhqltMwoFVh
pAFwh96rDzJj0BFNd+kL43k5pE32homoui5nAeaonaGB/Uvq+lmGE6ixKB/XiW4QItRVw0Maa7QF
54OqGZZMlSlPQWV7hxhCwJ7+Xv3SE6cF/35dVHlUbAarkpevlxIoI7neGMQogI5ljf/b8s+K9eZV
bxz9WPdEtzfdQPekHDcCMv3ZnnsmXT7p52osFFgSzeEYpgHCakCXhC+Gu7JqCZJhFLQra8DemID8
63KgwUwQfHaghv0REOJby7T+ZKT5qIM4/BbmGtYJVLshcG8NHfUmrwbjYUJ59CCncXqAHz/o6c7o
zH7bz/s2u3bLC5jEeB7RkWOPoLaHof9szwZAd6A8raRdnWHvJBeC4DLSPZmDNLbb7Sno1atVNC0L
jETIgbv/dZIkcaQ2hBer8j7ryfth1y0XCgjHVdGxzZjGCG8Et6QZc4cKLX5VlKaWocEMIuKWbR9q
tvSbg4EvxY6Vh+ImB0+eRuETLZQFW1goG0m0D5ylSQeN0tNsqZKEK2gkdLYOyxVhMzOmrmLvmVJT
8ZcL/PDeiCMtszceZ96mhaSRRvCii9HxWOmaQ5/pz1Uif+lBekg7vz0ElqtWVlklu9bvgJKVOeQ5
68cUiW0N42KT2y5sVEJpg+mYq+KHNcHj0NIIX5plo2Am8aK6Fpk17fFN/nCUYSI4KtwjpjuMpVNo
7wunIcvZnNS6bDbEObJO1zT/x778Q6eQoqUSxRoXxjtgTqYkbXyzy/EHCH5i5UR07tkuguxiT4a1
kxfafWyyVysCLxkuLZdqJJlBe0SUzeVfl7+7cdRBcNoSQozVbpWkG9uR47BAVKOaKWdgUZkEV8it
2cYXVrLFUydWpSaNTWUQs2MRVUdfB68Fu230NtsQru26gqT7kLHGr/pA11cwL171gPo30J1pN6Cx
3JiQFg2GU1FZIzfvYP9F43m0+x95jR/H9Zx3V9UmElubENjuD/fgT6c/SPs2WMhlLbVDcA4FESvp
zBMzVkNowmwkHDZHohbYxQzRtMV2FDiWKq3oNpYfnuJuusioTq9lgVlQKe8t0RA0FTPUlwfipnX6
q8yjZIXIrL/QZsuYGPeWU+0ISNoacXauGhRRQFjQDQ8ODF/i9uYuPkCtZy+Z/GM/8XxUf9x2PJN0
vwsdH+hu3HwaEf1YJhSXUJALGnoaDxDb31YhutEp6G7MaUEiddbb0EE41W35xAfPo83o9JWgaauH
wxlrJyF3wFcME2hoQOgoyMNq3NT4YpKxk2sbkNDGGmgGij793rXkkAXlhOcrrNZajE43TM+qeB3M
WJ2WoBbpkDJc2hPvzTXXg9F0a0n3bB2Fwfeg+wSokq/LTL/DH0zWGbSOTvo1AilANCz31tzcTA6u
260sZlkJRhu/QxlglX8SBr5bAIIOUxIuB/whLD++kayLpkPf2hJWjQPrD/yrlzIqfhSjDiNLfDaB
NR2m8JH64sAdVhyyCNAWarujq5cfVtTb69Q1CYfhCWa3+EgBBhw610LefU+JyV3ZleTHu2Gl+h7h
AJ2niXtROlLtkVrt0xqltOqaaBcxSd11DD1XshzLVeNpyKJaqz+WxYfvEwEpPFbMwlHDsxhhs+VS
O0Qh5ARaHptwKgoUwDRnSB2y+u5Gru/nEFQDU4qO9tqYHF3ii9ctW4e1JzEzKOyPJaxIdkBcZVIN
W9Ms+OVAPrnKupJokG1sfToNDQjKsvUG4NPWo0+Hax4K8bzduiNZLZ3nf8ToRNap6Z3qPLqZFAYr
cir73dgP+5zp1i53g3A9tWTHKUFeBDUU7Cn9ZNfV9ylFl+CSHWXWLPfmswho4Etbwp6oPip93ukh
qGDPq0MGnvcuFaGmo0wZtZBPHbThq0nkXsCjCjg4mrkMfoQiOq8HRbhVXYoUvaQPQuYgdlVEYHtE
FCsBNd/vJG0vJlu4sOMVYRbhytM/CTxET1itSj7NcrLdgyUz4pkQeWSlevdTS6xr4qLtsoIgX5vN
NhQfrY00Rkys12F7tgtj2Jde5WzFHLkIkdY99BZi64bIhap11xpQizUDpeZMPPwp1plDNAQiTw0i
qTHF61UKfGV1VPdgOt2AaNr6M/SIW5aUSOtC+b/HeuivRu3C2o13KjWeozCHj2gVnyJKLwUlW+Km
a/iC41FW/kYO4SGy/beBgOEV+I9hDSdR24bQ29cdQ2iCydyNgdER4nT9o3QsutTJUEN+QyZD4bvJ
gebT7rRD1iKdkIaATZsJfM1A5+X0GklzKl1FSkR7Alzp4cTlk6wZ45n+Psrdmn1Y8mcaiVMbYT+u
0hxkbKENtyCuPskvuaVtCxCNHHUjJY03MEGH+RPZIxCfSO1rWSXMHRBQ1pQc+PCowTKDtLwOhuDE
3o18hjL6mRBPgo3zKQ7Vo/DtR/YQL143+xMH59VhDZSdla9JNTwNBSJ5OUTITQJAl1m+DqwPI0q3
hDgdej98r1re45B4r1rJZNziwcNwPeCW7KeV4bi/nAIASeqRVlV3cI2FhLuMrK5us6MfhKfCdZ5B
UWMxHj3aZJHJMssymOQn/qR3t7SecVPAnAvTS4L9W2AELbFWGg3xDCxogMWf0BXt0+ETQPzJtaW6
st47d7dDHQs2eDWY2AXdGgQlcRjr0UvedaveqyjFK13t8z4uVl6bXpuE0B5crEa3Z6tmuumsysiH
dQ2wxTNixM658T2GZbAKx22i6/2aOMGG9wrWGvBSt7LrmkBvkCdST/6wv3S2aIpvJhvhbuLX7uxP
z2N3Sv+gfmT8ZMLyM85N3nCxOeonaUwrKeR4cEnKWyutJgCx6a1dTCnIt1Wd7WjDqAML1r6e4vca
qdBaa70AL5+zKwFV03yIrQM2OySZubfncc2OiyePyVhsU21q13xr2uybNwZz5Bbty1SH8ZC233Kf
DYcju2oDNZS/lrWOrIFZ5iBZLiZrJYqYB3XebKzQOlQjiTdRqsx5w//Ns3tsNHLagjqiN5AbiAqM
kBEmPrkKFm7IoLCSebiFjNuvkhI7b1lGn30n7nq6VpM5rXtmxlvWaPIMiORmJwgWjcyeB3aj1oVo
xwul56YumPckUIYxQNKHGyg8XJY0WTg49UMeX5Zj0vtC+EtQNAUQCurlc4kl66w19u0ZZfznVEbf
uWXjbes0ziohCgo4Hi20dBZ2k5yD4NjbAedKXKRkJiu+KJQiXu9sJH8s59wmXr12/eYUSLasUThZ
e1rnzCrQS9AHjE+DVb87yIJXqcs/jk0SVOUU4BRUtFF8njl6+StmfrjyKMNWXv+cMDJaoVY9m3r/
p+nn4O/I3yoGwX2YbqMatLJdOx8BEeUAyMd3+GHWSjO95FgJmmBNrj87E6oK38DMGhLvrhEukFhF
tYlrkyi4kugZQAxrW1CjR0MlN3A+jY2Xor7ln1gBDWgJ2W4C+WqUdAD6Zjflk7dLscFEdO0wqLct
JofqWLQ5SH2t/BVi5otarlEjm8Vc6dQR9WWQleS4VLXse2LRfUrNYOwyaXvIJMbK9l86UqtuLMHe
ynW/z/gGC0/2VunoC2qRdc+d3uh45CAzL6fl/LWwZgkrjmVC9ELuuObL6HaYPgb3X4aN3n/NTQJP
N00PO4NvG1if/pqbaA2T4BCFKnf07P3rK38tLMIPUKcUp0UAkvWNuMt8izqNsMq2Sy8iLdQB2yPv
DgMDAOzktIiyyHzYaAGJkDTpdqyB5XPWdrjbNCAh4RhYOz922lNj8cbN2caynNYAxL5GEUNwCTNh
nBNtfKlKLXiIJ7yMJfym1ZdHUboyJ1vIM7g3VmVVT8Bc5nACP3p2RkDpnU74TDxrBehaP5VTg3E6
09OjVnXuo+Dh48u82se4ulbZmLdPDxBJdOI/wXCoxv7WyIoLCutitW9kbBNVlTpz/JZ5qBztG0IE
0p1k9S2uHYcO9fDhgeAjQzP75+AVRL50lvsvCjPj746mxyCI6TQGctc3AQT91dFUUdfQjdDtVYVX
pgotHFiBx3slDnboCMUGmoGC02oeNFPLNgMToVmJi85+AoU59VrGFsw9II75F2mw8bc0GN0mWkXu
V6iIyMn/1m8KtAHQlCWNKJHIg0S4Bo59eHe8BrWLrspTNIa4+9xcnmyGjV/6NbLDsRHp1LAC7ee/
DP2NvyVs/Eo+PiWqMNwJsIX+upqZYLlejPuOBi/aEQZN9kMPJ2pbhLjIvWl40Yf2l254J5E1ZG4Z
1tXSySmbMojg//u0zjb1v4XHno0TyQ5wdduG69nmX+O6PiTTUI01DxGNsaTejA89f4dBlruug0oi
m6k/NVH0EJGkc2a2bZ8JeCNWKYvtJz+D+qKzmGXwPjZ5opPPKQOYpQUihXn6YuYuIQ628d3pBlRM
you3ZIq3t6/RDEDvFmexKCL43QneojbsrVdvYq+0nGaa8eZ7Qz4bU6IdqwIu4Wm2n4WVv+st9/0f
uwYSEIckm5mnDaWhr/HcFISIt0j8Vz5R7+vSx4KsZzGXptFr29ZDfzn/LHXEwGas8Lft0FfbRgNC
YOcE3jHF+hnIHiYNdrb9lBHwXcIhJlFFzorkXG2r2o43taId9gVhwjTlX5WQwU2fD7kUFuJJTLhO
/eTk2hOp7NhVu5DP9WtQHZn+s8tjdzbGYx9O6XtuyT4khOALC2EKHANYJM+KsACoecnVGyb6uDiN
ncnq0NoZxgvRs3cb9cqDAi76wtYHhafKz6BD/A02hXATw/veOSFzwTxkXhkOZDlreleuQkoBalKA
0ZMBcnihzCa4yToS129wJgsZNa9Gid2aYiq4pCI1DjBOQyqmjomio139No5vDV3c3deiPPlWvBsy
zXuMg2Dju4l1bmLb2vfsUgqv+/OF9TUN/xFcWXJCN841x8N2LQIFZbHtaELZ1kBaTQTtqYsK4mOr
4mI10z+v4kunxZfJgrG0mkKo5QH6qEvoVtN1LBH7J1bC3EI6R24fDLGRUdx3yxH9bnkPBDSiIcVP
0hXpcPAIudhXQfddYYW82b3SNjJ27BPwGZiNRVzjgLaONgnzLohslFvOgWQtshQZ6VDUEbGwGJ61
sGp2flD4R0v52JFb8gg0NcwMayfapiZBJI3um69NN0U07Ot8j5p9AUkOqbwDGZnuTHYbJhdgIxI0
2V833fxKs9WTqvXysHzJ0Dp0VN7wNgbpx1SV9o5oTJBFpU4meVOX16DDBIs3A0FQwjzEId8eZX2I
UkLD8EV2yoQpUjndYz0fhtw/fcG+wnBOpRjEcB39vHvKMuctqcl0JxjcSmv6okECKlQNlnqYlEfc
Xs5UTFTBGcu4ARWLA/nW1qZ0awHIxNYxMXMgA3yN1EE9Lme6w+4vnHUWMTCp2VjCGCh8WF7x5HCJ
w9WfCQhDCE4MkGDeuBkdGR8mx/1mLubUBpYx+//ey72trufaRRe1dR4KFwhkpIVXbYa6mnMsHb43
JTa9IpWFoPbHHF7KvbUKaPajPd38VsoVuTnJMbwybWjPeOPn1IKuB/gFrJiPME+OtO339exhM30X
HE2uaMGV1LsbuybfAOdP1O8mA14pXMfx0TF7HZAazzsciNEt7L970aROiYPMloYCO77lHJcVoEQl
fy9u1DyoUP9Ywrk25Zz6Y/fOA89XeBBgnPeu17jb1tYfsVuq00Jx64l6W5795Eh7wGWy7q4c6rwm
eyos+/Xre+gWv0eLmjUfp43bmGqTsdWml5U4u8GmUTj/u2a086dRPWbzCNqjytwlrkNLcz4VqoiJ
eRLZBrK3sRXkC10zup926xkvPfkMz3XxRzk5C9M85ujG301ISgm1TbuTbav9CguKYNUHNzIH+gcM
pfUuHCFYLSTlJhnVxarsP4YvaXlzy2vhAcELfZsZDl56WXXTfK5cdf/PVzViJ68VSzHJji6zB7eA
EpG2xrFYPKCizTahHVf7CrcfWSNjsEZO/S3gL/+B22nloVj/zkw9Bv30LJw82cASHO+6GpNtYnRy
F+pzWpWYKh5mPU6Itiu3ZpFr+8Ie1mE2IZSY5OjjPO+HcOeGgfy678IR8IpVjfQe5zuw7GFs0GgN
4BwHMME6qoITw5lLXntIGGsf2wzUZ3bMCJnsgTwTh6DNjVUQdQBBaCz3hsMHOSr5vcBnuQ5ILYQK
xsH7v68C2yIsre3BvUVE1adZEO0ZtRZE91oWuuuuQfE6JsK8qIrUXjM6jFr6mHN/X8r5IEwsfaZf
7dKmo/88E+6rQAMyh4QePh8jGAAqbspckfnAJ57W9dj7/qPS3M+gA/1FwulwYSAsQemb+mo5Xb7R
ht2Lj03nkJEGBMApNsSFNId1EysNsjMDtThni+MstDTKw3ivIS7OFLLtqYrlaxv67boyrPb29fzD
mKcf/uebqkVNTkUB6NFFFHCFHcw7XV6a8o2CakuYnHXRMyd6S8rgt99H1vFrx95hYlv5kBwiWRk/
5xe6sLIbIcolKaLYGiJXvnaNRF/jVHtJ9vzCNRtoSEwriy4oGRAAeAGZT5CqcrxOelX+xLyJBlPX
6b2laVPdys/G/h0PSLq6pDcOacPN008B9Tg7/C3gh2tfBNOLZ8c2PaS0Eju7zqYr7n1zq3dmtG0l
Kb1Kb2hbzBuvmATFzZi2NM48cUgI4343Q6YDQjn+Obelj+ZJvYYEv0mtLk4udzmC0f+8VAEdsVr3
Pr6MD4sHAiq7c4pQNLBSt608OMtq1uoEwUytH2wjzWn2CtnFHL2SPy6q8Faz1M2ufpCCZbwxr5mO
gNPldjy3kdY+OgbkFJBN6TZzbOoSozQHlm6dBLmC7HkE98yts4e50egSqWLTmjfm/dHCfhE4wnY9
SutttuQ+6MggV3WMaUGrmvgZXX+6QsQUXNxlK85G3jjnuMrdKgjPSPpWfhUNJ9JrwnMMEJk1sWY3
idn1+h/Gy/Kq876F/rvqhY+mjjCmWmcpX04zt6NTIWzMBFNGHpPAE7h3Q8YnCKq8TZo5xYmoFvJV
cIIjTlZfdvDS9MaznmRvhGkZFxITxd0OwAfNm7lWWeLuctYG400pyHGe2+MbB7x+rFpGSMtp0njj
U2BM/aHCRWVkWf5RG/pnMuLg+Lo86FtRnTsZARlNxoDU8B8gNEC7rjzig0RJZDgbdSNpnFNT0RDr
fe0aJlqKPLJU37tM44EbGGxvB3+3cELKrIUtmMfi63Swh+aQmDaNiymqnlXZ/wzGxn83wHnl7ONO
y0HMr1TSv8smtq7guNLHIIz+1LGlPogymK9iae6dqlIfXqIeUj0xERTwU/BbfpbmNU7L5FobYvtl
E++xKnynaqDdEvLgomy2j4E3ODsdtexrpLrXeKJ1jNsIDYEb1be0Ho4l1jsmTrl4Q8iztk0ZPHUg
Jw6TSYB6VcbJSwj9i8XAvTSYKMkhDGJE9fFTnWWkragGVnVqXCu3M64ZzpzrcpoW/C2GrP6BmLG4
FYksoJrC5XYs2tbL6fINrX2qF4qT8vuDGtxwbUUq/zWRUG/k5s9pHP80mL0XyB4S2Tef0ume5oCy
2aBZKwak6e6fdchi6l23rgUvoWwOlUuCSadcHfRXa/Gbq2lbi8FC+AArTXsoC5fYdr1gLtkAwiw8
nNwT+WLcqF/1E7uCdqvbihh1TRDuYBv2PvTg1Idt2R+joUR0G0XDtZTkP5SRPlzZV3X7WCMJUhjj
r4m77Mq2eFqLzmx+lEF8M7ijXvskM5homLRHiRFC0J2+xJWWb3JQtRhOZlxW7pIRVoDTXsghy3ed
rp0ObkMgrUSHvcU32s87e9CaTmi8aYn7u2Co/mCEjfnGqGxj58343JSjPDQYglYzDebszxUOmjvw
nq04LWfL171RWDVsIH7E+c9LH/1GtFl+qtN/RG6gn1zVEZqFqok4Yy86LwdvflWm2IvWy8uEJJq/
/v/L/6MO2j/aMEBim80Gi+2gElq4GUu74CkI7qAW4BbgVH6pRxXtzdb13VvuCf/RAPu1DO67iamA
1kVbPyEWJpwPTj4Wa0ovMjvK+p7GKU14cgjCkvikTJJ5D1Zhp8+Amyiv/jksp2wdh3VXmiNtgdB6
aMyMDFhdO9qu1qzTrtLOSPyjrWPUPaEX1M54gCIq2HLraUE+h8eVD6lNOBV4o3xbTHUKiEI6Wzpf
EfBzS30Xnnvk3lGvTl4dsARKvKqGRbs/r/ARhe5vv0O443XduwN4KMpVfRhtn9iYWaJN3M2r0Ovg
TG/7icFifFnoI9wFe6Z0XPuGoR6aNJoegE+rBzvvmFrUweP8X5G5j66wxlMZhdqbNNo3Owm0mw9U
49pE4N8RTzHedn+TD/LZCBG/ClQDu64m3tDqSfPzxlevf7QJUH8vIOA9xH3ywke7JeDF+1O1lAtz
GsfkmzfXEfourLCBeE4tSTzVWwB8Azx6mQ3bnJzk3aIUtIwgOyhj1MFGjrTRG8YedUXBFNFzFVUO
CnMebA5m9WGDLd53s0Eua1sQZyL2t4tmfoJEcVYDQw0Gctjn8nFcEfIDEi5nfE/0Tf6rGygggAS9
dprzq4qb9zgTFEW4ASkkh4gOVF4/R/AV7zwQ0PPWg77Hh5F8B0S6ECaWL2NSgi4RgGMKnf7VEtHH
MA7ajday/fpFFjHoMx0Zb9lHv0zuBbCmW6DtF3cFsveNQcDzo4c27ETPEfRphDuZHml4J/ixfEOO
3POstampkiL+xm0RrrTJI1MOZ83KLZlqNMMoYFxUBMCgCvoRq+HgD7X+ppN2jeEMiVhUVZ+Ro+m3
UvIJLK9A7kW7CXPbjWKbr1U6VbiA9AhFipUVfMGPVgtA3mbebwYzaN6C2qRHLboDMaVXwyrjm5WO
6GM8QqxdMmD7QLLBxNp1EpL/mZ9HGnPmOjo4s+A97SCwNazIxBLHe9uEhyIdI92LBmUC6ZjtrTM2
srfTS5dl2Z4h6A+uVRC3RtzTash26didZgv4m8gFWtdx6s8sz/Gb6dHpTixQi8t3q07/OZROcYmY
5/jzdp1hnH6JRqNiLsBsTwTUR8T/dnvB/5quQmJsF72hpu6M+IitwK20Sd0yP6J8n0EiZK3SBraq
fu8Pgg+56MKtqlS6V74jDwUEkdeRbh3R0slPyJtzsociwk5X1xE55g6t33Qsy8E9RRWbttI3d4VC
Lm9OdnWtvNHejjwKn8Mg9ld0jj9SEVcP/nw9ZPP1oM3XA94EXJMJLmc4LYFPSnA2U5BN4WmPHU5O
lZDcOmntCHmbf+MG+eE/u7tli1eY1blf0MytQOBXpyOeliFKirUpRYKJw0zPSd/bd5NMyktdihfP
NyDRJEGzB+RNrZ2RqQkRieSIeux+NG3QvASBzA42a9qeKp94I6K5ZZCzHzKK6k/MnyyF4a+JfmWS
cr63q7bYjSWhEK6WZr9JnfVztLWJnf9o0V1tgiDILxM4oQcBTnDtBCJ//+eBrftXpI/azVUFxX1d
U+8nwn0uJit8jgLjJedxfZWR1l/L0iZs1L9AHBnftaLJL64Leq0OG/0Ns96mMySRnrTw25CgbBJI
NsrKjWcVd3fZOv6Ll/aXJPeyt5DsKnLGjXtcyydnRtVk+Uhip6W2Ncbel96Taz/4P1yd13LcSLRl
vwgRABL2tbxn0Yt6QUiiGi7hkXBfPwuontt35qWiUGSrWS4zzzl7r90V5476FvVsjUq2aLWArABT
nkMLtbJmkzloOCSEx6mOFbgq2hdd8w9F3e97ZjoVrSL6XDBmW5scjzzJy91yKRbabNdbm9/FnNKG
cSKEzi8c1JKkFXtwX/mskrQEiqS6DlWrNqytnIhnXT/vSb/XapLASHymIQuHfrfY2bo0/ePChV3i
r5JR8M0E37rC6oW9lFnwAtHMpPjOvK6jeTbpl9Jou+MU16Sv3ZISnR3uoRtN3OYYDnp14iJaHp3U
LUxL552GQAKbxS2xelvRFUJ2+TGx/GqSdcMpVbxNy5Bx7djYn4YPCcSqvG4TeoQjNcl0wSKnb5SZ
Ghtppf6OQOqAuC7cuhs5meITqwDe69zVdolTMxrveLZGj1w2MeNv5E+IG9NriHb1ZbnhW6DjrLWK
XaDG7sW/oV8L8Ic422VL6Jwyf26IKkMSom1ii518HKgugGDxr/dV86ceAV01tUNooeEOOAC6YwNF
65ceY6XsBFwPToZM2TgrLTfMEFMOksrZLpc4rk9DA9lKiR7v82J8Hszwnklzp/Drvxr2v8aMhtBu
SgY8RAWxOzdGDEt41VSjthyryN8sBu3YyexTu+RW2X2XXqEjkZHGCf1Y+XbyQpq4PD3+LPQrFl/x
AkKUV8fraFbTl3wsN8TEg0sIB0jPVGwprc35m52RlX5p4DvrPeqsCaoER1NiQl2VXh93LaJ+r9KA
mBP0LLdVzPg8jDPz4RdiqVWbciw96/hs0Ncjgnoij16YtbZtZ6s8Pk91BfxyVDN9f7nxE0Pb2vzx
6/8ea0FoXWUZ7WqdFirNdYYAHYjPjR2T32dmY72z2Vc3LOgtB5ukOmeDWW/olP8uW3KLl6iDzmpK
QvhSkh/m0V5uqB4zeVTtC3LKGPuPP0QiUEzESbUhhim/1L6f0Hak0h9EDT3Niv5hDhJwqghgZk9G
8GY1mqnW6UgmxOKPmkwPvWcUFpvlsjWm9AD0P1g5UVDvhOo7zNXKeEvrsj6hFGFdH7v8ueyT4FQk
5gg3POx+U1Vvp9R0fmCeanbtPAbLI/Iv7bm47ecy97+bxuzumcGUf2r0P7K1gr968qePh5eGHeqk
6nRTsiifY4MTDMBOEt8s0C8G1qgd4U7sz0MRH2CqRM/NHPw+E4Q85OuvbYMDTCJYhTSArCfVdMQd
DvodmqnLDQTcZ72ZoTZyfE8b/uRHe5Pgu/i+HDKV/cOWrry3dt0+9YyC2f3Cszef9V2nT4AQzdf/
3i1h9qZQg6+hV1ybadRvqjDUKh0b/xQrndEBVkwMayFQUHw4dBchJz3lVbM3YAGdmoaqbylxq1FH
59VrZEfG+iuptT5f7Auu4+YJwAZZHFNn/cP4AWVcrqLLoKr4ktbBby+vqUhVM25r17BW6YH0A/Nv
5XuvrqZP761V7gtd/V3evobj0YuHVtKZO67z5/rZL1llo40YEnRdpeacXb9pfxsws1dNmMhPGJcm
HxQ3PfWkQmwSl9HLPHVIiTW4Y3E9d41JcYAObo3HABqS13ZoCj0c2ESbozErzkvvlyQGBjEaz1ai
u780ORN3Ow2jrwnz2DqrhHUm7a56bX3qSydsnvUyiC5ZF34aPI8PjusMdfGnLVf6tB6GIvuQga6g
BsLl9OSfyPOT70CCsB5T7TMWybS1EA2gdLWrWw0x3mnitwUu3VfW79gdSGWq0TmlRWmfpwqOpme0
wS0PiG+zRrt7yWVpQ02fuo9Ep6PZ5jnTDCnkFpVedXZdECXzOXDZz2r7vWqN/t3Q9T9a5s+nhphi
trtinyWpY/xmlj6wtFfmK4puOvFVn+8bK9+TpOlfLNkyB3P9OREM6de6I1h7szy4/Dg0bO9S0PpY
WVOL//l/4NPLvQKFjusp4IqVrclvJJ2ZVmqn3mTDpqKYbzGB0XOZH3X6yNtNjfpIzaC65paO8Wpg
U3HqBrHLfLn8YNTNalg1TlVdm8r2T4Unt8tP//uVtGeYWw/aew/Z8T4CRD1qOSLRHBXUfXnME4O6
8jbuQf0QAqODY0j0sNy75aQu/Sy2X+5l7RfTn5bQCZ9BQeF56tJI7IHaWCLPQSSCdAtNZsgw/l1C
Pj82EW34ctC+ma+g3otLF3ZBGqL1dKKz5pvZ5b8bTJA1knb3e2k4hpk+A4whqlf9eSyEee5dR6zt
0VHppxkJ9dRzbNi0HizvZTWxiya9QEn+p9IHdewaUvNkyIckipLvxTCXN4k4xikYcksHSjrif90v
+5BSdnrppYnOVl2xRsmtIxSBcll0zIGzX2pwmU/R2A44xsweQSSrgo9IqPlso8E7dOaptTJzTQhY
9TVo1r0Y8okn8cmacgpd1P8j9cprTCbeoR/prQ+6+hUWdntIi8A8uqo79rbprmsqh1OTwqEkyUy9
6mMr16Jp6y8vlFAyCBybnJnSpU3ls6eAwczuARyj+Kp6KNvukFx7w69/oX3hu1AZ4TVh773bGq+5
7EVwFMQBbRfxy0T1sxIOE4x/e7/U8FslmPOh3XLpHBE1XQZVc058bIAqIKkb2MUqKUX/RMydtfdd
aKPL3rk0wM3ew20jij9ap/nn0vHOKmHARgfVPjNd/i2bamRiwlVphSjNQqt6MuJfQVwP2HV8f41r
76TPbdN6DMotJi/GhoqhgAFl8LdW8BSrvvhLd/sfBavjnbUx2VU2Rkfa/+qqWdsqzFexiRr9kRwx
OTR5UQNw+pn30bGNmAdHf8rxafDro7uw35e8WQmQUcj+1s+djGVr6hFkKdG4X6Gdq02H++NSaxQf
xmgNa7uI34ehV/vHsFvJLj4X4qSy2vloR6gVCHl8Ep7MMwAM+4iilBk43bEzKxvd9QwYdWPCsZ//
b8Q81qcxo4Gdzlvi8lhi/2GfJJ/bzqJbgy5l3Y8dDNQimplF1ZYwWsrlxLbf5m7zEekPpJL5Mh6D
9GonnPlEsxtbRA+4YEuEt7NukY6n9dKbsGvmn3quDM+i4YzC7N14LQCx+K0f//Ax0B2TAXUbIwjz
FGOe3dhw51LHTd/9vs/2VpWVR4aTzjPxpRP5qdjQndA6AMky1rLrvW1ce1q6FR74lU6zt70Sn9rs
sfbnm+Ve5wmClcEdXBjifSDdmJ4b10nvlS1CbNFB+KXlUb7NpX0JaBxdcyMAtwzS98vHsbzudc08
t50fv+skQWDLNE6LzOHhudZdczywrQmObsl47yLtzrRH+zDr8WvI0uC9DhLGEaFamQ4uO9/hyyPL
/N9Cj9zqeP3fgXrpOWp5POzxw7w33jgH/DRaf8ydgfS9m1fr8Ypxbw9RMORAMQ//lnudU/1UHoOr
pV03uUZ4c/Tz4Gi3hbzNZGWVTNG04lhgX8p0OOLtqDdqju2KgD1ErpE/t4ZuHNt59kx/GLz2lL8r
AkQ3yAR+9hVxWHVgTPsFq5G45C3GxgQBJs8x/w86zkcrGQwQScTQEyVzV0Y98SVgvQy1qkBEGU7V
Jc71s1cFaCptqK2HOvFZl8s6vZBPdy7K1jw4XRacGgpxgq95eP5ZhmTpUlbNrQzqORk6DyZWBALn
U0QtJ68hhKD1VLSXGkpGNs43zwhA8C9w2NgT09p9zMpcsBmFm4Vbzet+JJHBiuj91kb5gtcI0rmw
j0RE4SRtiF7IzPCvABuyQx4xrOxyHG961SJHSNIyQeUbWkdRWawkiPw6LYtOfp6eDMIoyAPVDPOY
6tG/1alLmuz+8VF5xAeQvBA/snpHOTQ7MYlw0yalu7aYDTEmNfmGKgbn+FV2iwwwxL76Ml8J8hTu
j+el6F88O6H+3AwkGNgRHOalTqIJP+yXurZ3QsKtTD3aRPNUXtDXuwSidjcWWKZ1EHA+YSAfXzB9
A1ub5yZB+aYVY/6Z+k2DyCHO2B5KsY2mUDsGKnmTPR9ru+lJIDbEeRmqeyFtmBDmwrEs07dc1j9H
EEhPhkxogZR6cdcYF1I6Ns0BY0J2dkoHUXstnrXcjH40jkZpT7UwSYaKs49gkWEFtR+vy7bF9BJV
v0uT9qlFJfjG/OhVGlFx9DlT7UUWoIqiObpfeMW6JI5ugSC0h3Ie6JcTqDD+jg3OO/Wjj/uXx48n
eGNS87CBla62EpPbHIGHPaL+Wlf7QK4f7CMEzxZUGKcxnW8MVih1jqEfyH1lzJym2SYI6bwipqiZ
tprb+h/90L2BJWu81kQwbzT3Qr8sGfeiWBZS0HYPSjSyBP9Rjzu9He0rXonNhNN2k6R6eDDy9ENG
sXaj3WOvtWIKtpqFHrnvGDP1yTw/QMrfmciwPMRON/oYH7pssnvpaXcv78cTTR3EIn1ZfZkg0lfL
TVQod/vIfsCIOdIWe4ge0GQRicPZZxXN+tCxso3jwuzvfSZEAbNJ0m0C+he1VxhXS9uzAxS3xjGP
Ng1AfADUkMx+azss9lqgLJxm+mmZPtg6ECnGq2kID2AZa3RZN2B99sZ9ijBjG7dzvjRmEOwfKIJE
HG37MCBqhoH6oxVTISE6RrV7axH//AjcUUL16TaPLxHctySxIvyHpfiMCjqypeYRZmKb4yts+r1V
T+TRSBxEyyhCx1AQFyHApp7mpZbZn72WJd+RRInSEQfnlswJFwZ/gNx01/KZR/XdNmdc2825sUt7
E1acIuzGaS/LTaTrP01GIhzJMfGzuKbtMRZI7+IAKXfRX13ATSyAGWF8i3ySLOQR9WzN0kca7Lqa
sUX2WO6Yvkm+bZn15Ps69KHaeV6+WkFjsTPm/VMTbFwbqpyrgrkymz+Qfz2V9N9hDnPYNrQeEpw3
YaMAePX4jIW6lqwygUWA3VOs1dySCM1MHhqJ4rtiuV61CJHPkyjFIa6B6vTDhKqXmuxo627zrEWo
V5ZLo8RAt0T/RGFkXOIWigc851VT984H2oAjzXi6wNW4WQgNDXXIVmM8+Ez/ysRzzWtT1jynNFN7
Xpqm9p9cI2OIvqgSpdO9qMr3/9clb4D2AO/0WSFpEnHW7SWhZkXnJOeprv5ZPqEF0iumGj2tsTwh
w6IOe5JIPMgSxXNVe2qOA2iDYzLqWzlrdRbAAj0vdcjiFzYA8vFYh5lYCxp9Hg5UzyTrwx8i/w4F
+g9NmX0fomtx/cg9J6X6TWYx9I351NSH7F9SQmcmLa+4JJ0MXxiu7rRKfLc2HpbEEv9XuJam1kXF
DDTz2mTULAET8lfD148rgZcqiaFnWFlGxmBtJKuuk29lTkOWSCz7ODh5t8sCQ312Q7Zl5Ji+RYQa
vwJWAH2F+iGizfeQTiWpCs+PbwYAielN9XAXhEcsTjTv1P8eUAv6DZXUxFH0ZGgaM3G8NkDLheWQ
0KuXr33QRr+1cNZ/d2I2LXndKRY2xujJ/HBrDme575Mm6YoBHCvH3f9uFjnDckkw+bs2R9wZYYXv
eUa8EKMVvinA1vu46tjxLeXsIpNt1k1AECw8BUKMV01D0toCVsCC5m9rjxWDqCYC1mRu3sYaU3WP
BrGlw3BIVBHvOhPy7rwk+VFmr/M4ibYRcVz4IOoSZDxYB+sYlNWGgLaJ0mAeKrNWnMs0KPYNFMSv
tHqrg6LYFcUgGbbEr4ZbaH8FiIOGSntl5BbCCoRW9PLnJpUWiERjApkgIrBwWmhd6GFDFXxrZhlC
BOPdKw22jRJ/fgh59gCLPN+b0tLeu85/TlrLQDuRFxT4kY8Ppgmh3Lq5taeMeCJOCdl3Z8E7JUpn
2tpRV+x9J7LequCrbDr9L/zH74E3/aYhHebk2lTrHPDX+3KPONqabgaC66NtVv0qnEcoiuxytPvj
s8yc7tVtWSJsmd75qGoIIhnShoPzoy5989DOtLvIzJ4ROYzHh46sQmXBNz48A+6wIRCa488pRWKq
Dxr5SZVyb8rJbbqAaxN+IPtBpB8hbGibtEi+ok4RdRp41Q/Prb2Li8mpdkb8uU4JmpLzyG5pOlnu
5B56HVy2E/KFtGB37hCwl3eyQ9BbUze4uOnXUWlIOGWotEJyjsIuabeLZkuDSLhb7oXClbue4ek6
rKafnaOGa+XJeB9EKUyFJGIk2tWvQYnebGxAFtENcU+kQ5n7UQqw2zmDCoCbxnORJcZzagIRYbET
QWvuG0yu64bd4hj7BNQuC1A8uL9U7UByZL7/kvnW1Z2KPzqhek8JkUEIflO+Ljmi79Ryg0OrrNd2
SrSzjLoMhzf/oC794gf+iT+FxbibrIh1lLrRS4xNas+A/myiKjyQrlNR4cV3U9odcbDyeyFTdo71
C6ScfRgoYxEBkkeocS6GaZJmf9LOO+C7SX8EgUJyM9TFqST2d9XYdsj0h8ZAa0+/lE6ceeYBwEuH
AWJzFVkrM8Wk80DteO63nSf1Hf7RtbM6811qabJphOYeGZ5nBDVk1noANEG+pCoZhSMA2UzCtw+O
qsdXOtC7NEVVZYK9ufS2bO9xibFMJ0JlizJFvGsx2cFZ9AOzD2myfXlbansWeIqo/lXL//azmigz
5j/NzejTKpeWstD2YBVfQ9mkb1LqfDFnC81j6XOU+b60xCuZkGYUoKhYWuIk5q5x7e8NvVJHFbfe
h5OOWxTi408nRGKJuE07akr80XC4MQHWrbsTElhv9lZ95hAVvVm8EAQ/3vXQTD8zQtzLLBm+prZO
oDQk06vlyWbbjfEu6NTJ7WwLKLn4aaNMoQndRjdWzOimAqOlgHWKfa4XMFwx89004LRvUYrAAazN
j0Eh+tLZ7Da6P93YJ16qoaKVgJf5OQs91MGu2+2VsONXCTmAyuFqElCyHn2iLsJc+1pk9Y8+wViW
OpbDDmmwyrKdNw43GorZDigY2bXKw06QNMS2TEO1HvzWvTsgjddyhF5TZZgsM9T/V6HV1rOsp+/l
vSj+5/GeUR2WuJgJQEgA85JWgR7xHCc9pD6jvwgn+GW1EBll4ImbbuIr0g38x5mNiDF3Ojp8fDo2
nDrRtZLA0dHeRa8CuFkwK4zR6P5IiFpeJxkuKcvBoTCAGN5akfmpRQYjnLh2ogtEDW8Yf9hEfXVd
0R+6tk32pWkSIYDu7KboBCVldquGuN32Fhzjcd4sREarFF02mS6xaR6HzvwVSdDiZsXXE2Vg/gMa
8QRm/tOwWwvgLiGnvd3mH6E/YeClfYVzJy9eDOTLq1Saw6krQJWJMm8uSZA9J0FT38emqi6uypqN
hhB3o1XS26b+YJ8Ehfd6iAMo0DTP97VrudvSb9A3OM6nUXn1hWZJcxnMUu6YzpNb7P9dnCtitq9k
QNZWfHyCM8bVAJPfnoQ/uS1sMd6rRHyggS2fdUmemWn6f2xB7GEQojtc+iD/tUU6U9uVunaZ7JL+
5CD20qgM+pE0jLQOHCF25XmOIVGqu2H56eNiTGh0Nbon3qlaoQR6FtUavJ51VmTTYWnJhwmi2wQe
ZUg5EM+nRVnU1nEMhn7tFc6wK6aOZXTubBLRoNamV+DaieVdi9zoCyCR1adE32jNv3fSfKsbafiR
aK16inAB4glUVH+I3ghSXhk0kJ6Tsf3yvbm95SPZDIPEuzxO5ahd55AOt1jFlSUARtn9zmGMsRui
Qr42nFJ9Ed7KOcedbITyUk8TJ9X50iC/6TAx3d64RzBHVQ6tdY5SHQITQSQhwmoP7b9+Y47P8DOz
ir9CexnZ7NcPP85jLbJi1rlEBPqlk1m2KcFAv4mgeHNTRg1IS366XsShLqVLU1WIJrq0fF1eGiRw
WwR5R9bO5rmjJ0d6lPxgeifeJzFbtTvFB06LZx1Nq/YsVmieySV5a3h3tq7meDtCCvD3grq/xASw
W36U3xfLBCVJcEgn7MCpiNEWJ3mH4Ci3X7XWPsqmG57IO7RfHcd1mT/riKQboCot5oV7kVtobOgO
68zzj2MWj3eO9e6m7Wwfq1ILc4b9bu+6HpN+Bz9/3avx+TE6C/DlbsKiHq6tpPmF6qHec/Zwdpy7
x+1isgAX8++laif1Pt2XgDdDopxLJuYP0Zz5koR5OjvL8Qpl6CDwsNHXIG/+4jlWBocSW1VYhtSR
/GCdLbpepE3V2otjDqNzpxexlVjFGO3OicAQT5r0AzLd0A689Yv7STd7nndAjmdguqhxJAOwJnTh
1FvJT+FFV7sbxTeb7pXcl43lFuKyeCWDiizSevJuosZzmOcj0ASYe6PL8J4YXe9F0ynfSpvVUYXH
7FFVhyiPPOHY/A+Lk9VHybOO/waBvd5t88xC+MTw6eNxL0G+tCzvhlmnDLMLxJOydl5SDvwPZvPy
d0hiDjb0uKYu5r2rjN4+M1urj21YvRWFvu3RqhI/7kwbVrv4u5w6XMZV159corVpevosGF3xw4Te
us1aBrtLl5oT5Obx+ijPIkRq3nmMJEQ2xG5yGoxgVxtV8zEhBD169dBwDLfNddwDRUvMauvYYfC3
rsyXUnffwnKs3ixffhMzlf7CEvXdDxVQAqP/0pzsxO5mfSYj6bWMGpnJD1GyjtxkA3lBPnciook9
+ph02kHf54VjQ38igM4fSE9NB/nUoQbEbQufwmDP2pEt8k8/pyH7UW0d/MaH3ZNkd3OYEPJTYT+6
ZnqYKz7ssQW1Iug+Q6px5JEvD8Orp+6l8OQqcib5QTnNK5fn9ZMCp3gwk/YMfKTeaBy8Xys/qE8h
4eKrapbwLY+F3V+3IOOosd0PvZLWjknfR4jlDEdeJT59kwR53dSSi6EkZWWVZshAY9glMbK9jT0P
haCWjofH2kKsdXJdMPse9fce9/45LLxhNW/Wf/r+K1AhB7txIn5gTYUygT4oCfzMzI5OrZGar4NL
9z6VvUumIE34GEAYdHY8BvpM56eyQbg4v5agxp48tCrnrmyirV705s8ucVdKyWJPNYzSfibouw78
mCEQ3UEs2wR2MlGE4mXMCn0tgi49hvUrPnrxHoTwilJm1BssSO6+DhOq+nhML5bHczVyVz1bdc8M
ySqvk8y1TVD2uJcMT46nx92AYfGWdh00U+CFdVx/o0YDX1Tl+xbYKp5zZrXzmqmbo8I2cnNVqd8q
Rvn7ngCPy+MF7F1E/W6C8LJAJ/xwBtlVc6kdYW3L+WbBsffwa3Rx8OnEHP8/AX5q6vn2oXOcovGW
aSmyeR/W/3+zpJaJB+FgTHJmy1OmhvZl4JCK2J/BnWpeMpFQOZWeWkmSgM6Pvwz06yqYJUiL76aJ
JnC5kd5tvKV5LXXIPeT3HfpIuqsQ3PbFsmR4SJllPu4thRBul4YTcdk8R15knE0Ol9C/wfwua5uf
I9GKonFuW5anJZgg0MFThSEUrcTIUFtUHa1cB1rXFAUhMOopW1Ex2b8DhHw+u+l7V/Y/wOnBV89D
d7u0+ZZ1pwvMZlMN7u/JxirS2cp+EYWUay8t2OsscYsTXV/rDhOkQmBaMJAJNbgwQLxO5YvIBGA8
Y0ZTBKMWrnNffOuwxU5ZmLabJGvivRQ1Gh4rbS6SkGDqbGCosWkEa/5x7dZgDeZsTZVPc+GsFU72
d76Tk03xd0zbM3tSvjzy//5Ig1C3/M7yy7S/GPuSe14YDi/IlDv3MJJ0NJmKb5FxNiwPWN5FoQ0X
vC1Is2hCffGRwvYLhO3J9xL3iZ5YyUzD1b5Ix+Mw9p8Bfrnnzqb4xN16xZOnkeyW0GZ8smdYrRuG
zUVAzX1HDRgRH9pFV7xSwbnNi58B9fJ5uUlik8gw9EDEn1rHLioxb1WBdcQJQy+y5eReI1l4T10Q
Uq3DWq+RMnZdLkEe/QgGeJrb2uH4Rshu/mUlAfos5JOjrgVHOctGcGiq1ZgAdrP6XlxKE7FHUlv9
XipQOP6s+G+y7kOqzH+p+7jeZHrjHdxOfSZTOZxSw0tol+j6C6Q+8uZompvD1qlJcaUDK098IFOY
bTWJBTb6Cxq1W9WSs7B0k103ATuBZ5zPI1BEqNiCNDDBB7hcE/rFMN7srIx+dPBzFB0JemiWxbqi
ubHv6vIfH4fcz1HrsWyTTPywmSrHCBn20lBDreZugDdVX+iu/gkkf0sv+xe9hsEc9Zg8sGHCaMc+
VsXZ+zBfaB0PL78Q9nbyuPffr+qlGp5Ekw8b7FbVJ2bizYL59lvT2cp6kDCDZE37rt+EBn1cnAI9
BBZyMsk6oAfuwP3I8m6OZP7/r5VVbl+bzDTfVfqkKV9tXNGKe+2OMAui6U8x6qwXpabf3bRoThpE
ph1wJ4h+DIYPg97LlWrmCMdaEVFl0JZW5VXq0TTn6YbbQnHIBUaafOqVW60IHhqvcZUln1FMdrJg
FOSZbYU2tjhVfph+loRXAjwDILP8VlDlv1Xg5fuyh9Rk+USCGvMGsty0QfhW8sk5h2n370OlaF8I
ywvO0p+oMiMrfMaJkV6W309dXA8Pb1gb8XEkD1C9kgUMhKYlf8ScEPen/c1x7A6hDjz5zGMqybkn
3VjzYxwIf/a1BGVSDwAHsfYyH6dtl9L0YcSJ7rCv6n7dObiOICF1r0WDhse0G74qQ71bpB/LTZt4
2d0TOAaTLB13ufr1mDj2URetxrL1viFRWXSS/1YJOi9eqv6tQoO76nUzPmgD+hJ/vtF6Qd6rHdKO
wTmV5hwZytF4ijPhHk16ksQAouXoVef+TCeS00CjfNTmMNDQ7Yxthhv7pFdw/5GuzRo5N3HR/TnO
mWBpukZt76+XS6x7RHBkowlGya93RSKn8yBpCqI+LhhiOM2XVqqJtyHZcAZ+Lrykv/tJzpQ7phMD
gookcVai2swxZZKwtRwvG8uMtklEXI7Vmv1luRctlw5bg9llz3TP7ReDHBErlPvWf2kqXVDEcNOJ
cjo71clj2LOuREFtI0I4Czimn1P8rvs6CnukX4XxNXZ3c3K8n4k9MXlxnluARleX6T4GGow/q75O
o93yoBbV0X7UEPWmZUUKOqLzqk6mle7LfGcKOaz6tilOmTViSZY+1b51jcvO2KDfZ6pjiRksNDvF
+oFRUbMyEYF9pZrnHgoy79dx6aTkFSlr2nZY+SuLJbPNMuelIEx8F9WVODVBMF4ds8YtmIjpA7rY
L9PStL+NxXvk0viFnP7HpAs6FjnWYhz3n34BcKLP/KdBOWhP63mYHfqwPwb32GLXXRkzs3xwjfFY
ziiEpLWZtjJJGeuSapkx/00jKYgeL3x+0yV3VfRJcxpdIJu0isa107XyFDcuZPVeblMaFa/CavJ9
WIILp1r7bcQpfgRFg63NRnGaSqu5PzpDpemsumkCFQFJB/sboWztfEkApr9xZSH2bUg6u2l21Rl3
M68eaNkDFlL9AKBU3zWFEW1kTK86cKz8Doo1hnsDzclKu/pXnNtHu8fvp5hg7Yu8zPdjHw5HtFnO
XR+beN0ZTvWdgGWsc5RlvvQvsJ/gGg5xccS75+31fLTPRvsyG+R/1aMebCY0A+dBR0w1mtOxcZFm
6SnjObLgYlVitnCH9tUMwyeRi+GLXWqsPXTNc9GMsLA+4SXES++F/lMlTJ74fK91rT9ZB75+ci6z
EfADLv05UpH3DOjBfqdFFRY4lnCS1fTkAnMte6Isc9Xlu9Bw4mtqmOPRhMsBj3Qc94bqitUyikYf
JS49QpoHmJ7QqF0/hMXTQF5PHL0sYcDMyTh9B91Gs+MK00EXvi03OoJZnJevy4WLEw4Pj2Htwmqe
Lmbw49yiM3Zhao4razE00/pmpICKdPu/3bYm9ZqiqCY6RHw5dSw+69IoDhpzbXZiLgVN+HVq+/o5
qYILrH8XZS3SWfZG2EDVMdRG2jLW72VThv+rXyp9zFejNqqHwFB1s6UQu/LKmT2xixV2HKvgnLME
6HP0B1jXj7Tyraehm6pD57Zyq4VusF6m91rq2mc3QZGyvGSmQ8KJ1UQb3xrIVpjC2aVeXerxaYlL
xskjrsVQnZcrCiMArQuO6XGudUVtESbHfzWSNY6hLy12i3Hd6RDlEtr3lWnmz2UqGc3aUalhvoDa
ilGyFNZe5Ypu7LwrS2yFjsxea8hlzaSXXzEY5l2Q+Tc1Wv5l7JLkMHpec8wNrdpUZseomi5SVZXh
Z+cQIhRbYArJJPReiODdLo6nWIQ71bXltZHxXZsG95BoOqiqoGk3ljkxrIoMh03AKf55XMJ4mQfu
RELkhX8D9Ii8VQlkmZGy948jTWF0r0ujG06ityYUpXs0ugke5olMMV12ujq9qLMbk6A9UPPnEp8M
dTFPkjYhUbL5JUHhddGggtG/ne969H8vwXzDZN3bC9l8dH7A5MJNcA77VghlrSq/GqOn7szTp9Zs
qDVkHZ5ps+HHEpO2gc6wlh6xg8NcZmSSkLSCKDO6SfS0PWjLT7WdVIex1dS+cQtIuGl+j1srX5Xu
aB0wDr073jyY1tqIDAPYugZC5BozWh4znh2VLK2VaCFKoA6YJ9RqCjaQjMqaqVfWeJ8PMdgYR3Ib
VYOzCvvwuMwAjBZVIc4tBETGVBjbXJPICXvrOpcAWqGXf2JPewmdNvhlBB8UMldkPcm3bba/8Acn
79KNwz2DpXjz2NL8CYh413DMaihU//Cluke4ND/4d0/t1BfrrnLrdzn2cBr02vlr4Zh08dNNzDc3
OXshHq52rM/LTfd/GDuPJbmRbNv+Shvn6AvlDuDZrR6E1ilIJsUERlXQWuPr34IHuynKrOtOYBmZ
ZIoIhLufc/ZeG9r8/SPiHF/TYpz3BXWCuLrAqC9eIWice9GSmrI4QMqhf+m4QQ6q3BVJae+SELwr
T8ufeA6MR7voYrxfrnOepPUuNgNxsU2QA/ZsVuiNhu/AfYITiMzkCHp/WlA50M43Cu9BXRD6+HvM
gsMqG/3vn1NfmJwU0yzCjHUXDh9ZedCvO1V+TvIxuKlit3BQsBoCk+0QbdTsaDQT8RSlGI4XcXiV
Di9NaNjoqD3aip60zuojvRNvJjgs9Zb0CvecFJGzxldrvDPT8FsLQvIb1esaR8kmF/OIexFrUixQ
NKLcHwC6BgHSrEgka/UzrQ5kZJOCAeKnb7ue8UmeRw7aAqjF99ZON5FMEqbZx2JxxVILYK/JG/Nc
ZSNsizADNDJnZ/xFRAurD1nJmHzpJ3i21rWHFUMvprkoeVjl5hN1kT1uSWsFhOkkEoRiOC3MXAdz
VzNuR0oZGybcANV5uTRmeG7w8p8ZMIbEK7VtvsMGRH+wszReqZTEZiyPU+bsBqCSNyfs2hMcavrq
VX+blk+FC8A8YNXctLNF5GINSESrL1XUT5dmufRdulxEs6pI6tqOYqrZ7Rgw5Lb4ZBtasSp0dtsg
gt+oE5dzLpqZTUfjTaUyuSMdwS9l3aOZ2f2ZERyz3qWhEyWdv9ZrtFkJ7YzXMHNW0bKKYAgLLsgk
PgUElezUox+f14yRzAPDWSHRwQ1Xuku5NVmAdMvERe/L0EGjb/5lJP47KWvnS88HYcxncJQLtrIM
0uFja2bZs+YET0oYVPt9Q4wwJxm0CRnxJfV7HekRbeMvI6CStUuX/KbnM1Ab3u1WbxfmColfuR29
ABnO8qq18eStiCAh1LDIxAOUaYamy0jURCW5bnqy7hU1T4sTwRBtDd6XNJx8oKKsSNILHWtCsWG8
K9AIrUpZYvLF/wVnvAIAbSAvCDoKDjnTjamY150HjzLQM/LNmFnF1Rjc5jk2GGxy/x9p2y7AaYPx
P/3Rt4XHWudHJSqzjgUP4ot2y53+yhjBfxmpfYnH9Eck+9FOacTdqX4OUposyk8lh/yYg40vvfE9
DEZ/A5n2a+Bq1SlZgDtA12npTTnwKpdcQs/QsqvUtEvJgOJ15YSfKsNw748MHUGGizWdJhlfTMJo
vCLtelGP1KVHIidmEnXVIyczAAbnQLBFBFcrTcencqz+NGhdxzEBF7RBSAmj0aiDs897x7uGGoKw
ihP/R87D63KJh8i0gQuxMsgRNGNV+WjR16S0k5ia07e0E5/BLwEZtjGT4euIbmdCOzPnPaeylPta
2OfK+TBYmGE28cLNb8Ug6Usu/LWY+QMLFpO9LEfRpYuneXb1o21777CWptjjSAHg6DlcWzd7j27d
PeG/ynYW89bVOPbBXi5Z8W6V1Y9zO9aPXa//XdKd8xe0oe2aHiAKx7Z18g9/D7SKRsOkkcHNYlZT
/liE5bGBU3at0W0+ps7baJmpzEwBzmafruM8eR/BHT+7kyuveeZbq8zwDsMSsKIW/RLc9wGznkVE
J5/rtBRMfX0rfLLUA0HHVH1U2CPzFXSwdzPWSEzk3aGFiGgG1Ye8txudDBMVBkV70OK9qfWP9z56
6g+b0rZXqLrLz32RMZmeRua9edHRw0eIFC+XaQnmc9zEOQHI+klP7Eu6OCImYBdLDqMsN47Zu5E/
dTAfaNeWnBAXX1obMMai62Y9Zi3gqsZB1x/bjzC7ky2FhH3HFyWjL1fw4vNtiQasgR7xwZRVCXvY
n96gjti0Q2Ztm7DU9y2kGEU3/J8v4/8LvhWQvKegyJt//S+PvxTlVDPNbH97+K/9t+L2KfvW/O/y
v/7zr379P/+6feph2//Xf3J9vXvz+z/45Vvyg7//YptP7adfHmzRTbfTE6bj6flb06Wt+vH8Ccu/
/L9+8R/f1Hd5M5Xf/nj1pegAQvLdMN7mr75/6fj1j1fkX/1EgFy+//cvLk/CH69ueHw/TX/5D98+
Ne0fryzjn7p0sax7BgmbFt3VV/8Yvi1fsf/pmAJ6BeEBsD1NfSFaYoNvwz9eOcY/gXQb1BK6adpS
9/hPTYHG6I9XwvmnR4ymw+zc8EwL5OWrf//hv7x2P17Lf+Rd9ligxmr4SxSJ8v4aL3+Z9ECL8oN0
IZ3lN3G837CZTmehNi5Kc5N5/UfGQLW1MfemraMMa/oHdaoe6zp+WPiBDqqhleMESC6Ww1vIDoOS
b35Q4wFiB6wVLIfurOp/9XBGBY4YmSw6pVtuqgTNDm8bMtXEoxKZezK/3WsDnzU8ChnxEib13kwa
3Ku0P2kYGZfQ4Gho03t4dJtFK5yjdVH/29UjUOdZGr9YXcbRiOYKClz+bRQ156SF/+r2pb2PsvqN
BB26UpGF904BGfcpM3gaey6mhzgqJlIAAMWpE7XeORwFUMN3yyYYubzbRZKwx9isPOGy/9ac8n0G
cu9S6xMsquzqInK8FPoIyy8GM478LI+NbgvqrqKxS3Ji583PZN8CD87sy1BCCbAB7rnG/JOrTeuC
k6WU3mRE5AC0BkaV39efvGh3yrygbAyzYAdAgqQ2GjtE+brwVeogBEESlocRpeXaXPow9tKWcQ18
Ui3kpLoY6tvSST7rxfxnTi2yRhboM/ajeoo7c21B/N36CygqqPIrGjNnXZLMgW+kmGmSP5vcmoe5
jIdt3RBcgoUv25imqT0iJdJ3SGTMC0uoeewCNzwWEFv+NgnxV/TscsM63K+6lIZtAS/Wf4sq12fd
G/uJIRbJGOLaVSGYizbEW5XJ4l3qelCATYZrdvnh/kKHMgVUYsKbFJGLkyPBSaEucxOaZwaHxNno
03SgF0Lp4cSXNIti9O0gP0YLl8c3KsKYdIQGoKdJW5JWdBRefbjW6/twbnY95+z1GhjAkY5dq857
hp+6HH3Rg/RfSsgDl16T1tEJaY+Hs/fYmEO15dkhd6Tuq6N6WKTteAxCjGGITEDGYDU63jXPURB7
J9U6AKo305rKqg9ONnOaSavi0HluffjuHyF5RZ2VClopG4OtERBDIzadg5lIyQRAbIZEJm7dhPH4
qk7yZGERMb6gr39g2kvTlV7RQliy4p3Db4Tah07z0iVRrRJtrkgnIl1mP5Iujs4peBlrzdkngAL2
RVSHL4U0wNp6y4Rijc+oIOjCdZERWRdDm9Hbl10O3huT8CZAMKx5MdwBfivEygwlwwCrBV0swptp
vC3dw0Y1Q8o2D84GbrY3PjoemvnPvN+wrhPdFfpGdevqwjtYUYZQbRRH39Zf/7Sgf183f14nURC9
+kf5yzppsIybjpC6ND3dttgRfg7gzAuXzK2C6W2X2F/UsijdNt7IOaRnVuriMBiMbFFmxI+xkTwo
aNlk1KRBKiV9gYf2vpgxDXEP/JSfoKRJVNj7zLPwi+c6WhiP8BlDf6PWUZGuW0j9uHWcSjyp+XiL
xHtfOBPnBcvCxOkt8jIrjQgq8kAxFMZ4tbyu2gOXO+eEcx448JVrRayQLbiDbHTDS1FjzMsm7CFO
IOkK4+VvaESsJxdvYRdSizDsf2583IT65D0przOpyoSfmst7y6HTyotepfSqKZlaTs3XPL1iZ6Dw
0Oz2Mge+8ezP8hYLC73u4lLWhtfzSAv4/qsXgsHFMNnbO+NOLWRjU5Vk6fwZxKH3Qj+ppEJZ0OQa
vQ4SsjvsQxhLTkiEd0Df1mqyQfhmvXE8WjjsTi/fV0+gbId6iSQtl4sTt86OHoB5sEtT38ZR/GAY
kf4UdDm1X0IHMS1vd0n1LCLKvsWSOqVoabBSP0OPG5+tOjw4cEiu6gJB6nB/ay7fS30LLYJknEky
3pM6v/Vu+VW6wtv6jPVvd5BDPI7GHklTuQ96R7/SCe4wWEAWSJx067r1vGHoD32EBtdqFDS/J0Z6
2WCwHS8LeRdqku5KdmoT4Pq5QtgVXnCuzGHcTTVYZSKJwgeNkGrA/bR5kGmw/lioA0HDooie3fvp
UU3iUxcILcDxk1rN0g4vg9llYquYm9KuIsAvCL+2BcyiTRBne8WtMubhsz6YbDZ9R5gLcR5Cn8xH
GIL4Uxayzp06nIjgTYYtiVxSbSZ1xiR4h9yd5sGJyBBy51sdAf0tBht3YUK6nC17b5t61YsonQfl
mc/reDxG2D/u7yMEjiv0l1gdBnTwgE8dej1gk2U0OGDyrPl0X+vVTRTgQdh3QGqslV4NX6kW3d2k
CSarTk93OIiTPdqsImVLjMoSN4Uj2T81TQ4H2yDT18xnIprjPN+GnEC3qto0dDERuAIQECX2vp1E
zihxYvxZMmFUKhBrMl46Z3JvpoDlRj7WS2KUHb/rMpOmKZavFWlaXXQb5loAkeRvMjDtZRH6bZFy
XEtHFOa5nsW0+ddFCojfhBZo9DcUAe2mw5+1c6YlHm25gfBefn+onlTHZNlMk0MRdNEFRAgz5bH6
5LtO2azU50aenYYwbgsj3ZxElybLFguWvio9OPmrPuiqc1vP/mrW0nLTLg/lPJDP0FYa4+DPVZ5G
V8OHUVKA6nSC6WM3zucMw80DHJQTavb22e1TZBdJe7Ecy9nUDfM/s071HHkocbqak5m7Cef0KnLD
dK8vCld0EMbfJN1y6P7r8+YJh3Udz5Mtbbl8/ad0ZTcEKCw8MqniiF6WApVi3KepOrZMdKWortDK
OnfgHCCF+UHmiTgoGa6sQYJHUY+SAGVu7xIClA1WvLnbdPyilSu4FdgEx5b+B2o2XWnXTM//du9M
xlqu0+92E+5Cm4Qe+oL7cmIrnPXiQTdJ/c7s7JLANnocwnHDHCtfVbXzccShSUREWz5MYVCRfN40
G5KcMiSNEOLhSYEktUqg2ssrbwThWdfIplIv/PLIbjyPISW97D7B0l42i33xOV6CP9XFgBuAhLIA
smiTWoEl9YN6b1nh8Mh5g+w+LEv7bjnTkJHKDHj589Uzoi4hjuUs4izKvGWZdSfzx06+z5c6lwEZ
gOYluh4EioOlSZK1U7sACqv3Fcf+J4msYF9kqTh4aMlez8nHpAgfFWtTXTL6o2s/zsS+Lyq2GPYB
vaujB1hvT67nmecl4VdbIVL2VmwQYl+mhc/exsCnLGNG4rDEYFiTt5Xp0ynJBUcKUbz23LRkzNjn
q9rDmKE+ZzDXOLHozyv11Y557yrK0xjzYvySd1V9m3OWvpNexowj3QXYFFWGR/Cb9iEIGNMr/DLT
vPZ7Z93AmbsjiIJToltvzaSuHtQCKOfyxM11U0UN2vPuwWI+glC+f+PkzSbx8uY4dD4JNXOlPapZ
9v1YgfNufsBCEBHhKCIaNVZ+8ObiYSjNek2u5lO93A7hkPQPyt4UZYQEllPRbl2HIM8wtMJHLwq/
XxIqIULAo4uYspqmZDLe+/BVQaVhgZdS90/oJ6j3hIvIYrm5Zjf8VGvadYjRzFBQxSunJYFxaYaj
wSfr2utp7nUW0qWRfJxK6gFjVtQImvGi6q8WjcS6GNjAAfbLs+Ia9P/5SH2OLjPz6sh4d/9iY53G
2s43ukkfJFikskh6uqM2jbw+M+b8VHxROAcdHOqp6OMvaeiBRIINxEjIv5Xys+tjIOtpfjyEsmis
zdDE/UkEdUa/cYg3wrOyHWfUltey63dtRqZ1MBDdXPpJsa9tGb6erHclIuOhekH77VzVSxcTR0JP
z7lTHtGEpZiiDF98dcrWOeqW/HyHP7mgSERPOEYmOOnfz+5kP3wqyyBD+8vgqMvrYOvow7cO99ja
pKTrYKm+AQ+ydUMsE1FaPMZdBB92Uecq1YjSjyg5iR9MJ8z49umHrgRFnUD10cbnFm/uAZ6msZmY
3g+iMaHOjfhEA63elILcG0XUGqpyOpL4ScaeRqv1fq5qSiSWuWjqp6nvgl1vZOM2xXoD7jrdpP7C
g2prj8Evk0gyoxD2OP1Tv1g0LafPOKB40Q4vcKyEVCvd0prnRVK1gm1mnsyct/L3aYFs+7WOf6dZ
zbNm7uuaqhTV9rhlRUQmVGdp8NYNtKey+GItBZ0CMauLWZrzqWvxLy+1vfpdKeeYZw/LGoANI0QG
pgNpSmQCFbvMvi4fFJS8MO8GPK/o0sigyP1uOxZthhi3a8+6KO59xtyGS27kzOtUn1GFO7dl31AK
bupIN5GfDDPAJCS+iGeABiVjSWBANLFq1uYl0eQxnh0QhsQIriJpxwc3Fs8KzzY7KHESF4mLrWOa
HLxBHpdfzc/o1idNHT78uISCKkhCmgU6zBf6xNiHWXGx4FEcpCSoS7Gx0kBmK16K+AEFs3xtypGm
vlPeJjBE624xkeV0kDHs0mhOTlMgqpNXV8beJNzyUbif4+gD5+5oXVRz93L/SBorlK3ZG1vg3p6q
uN15ddsc23xGsr2cmtWlQ51bYno0EdkfVd0qLQI07yfmcnFpqspSzKlF2WTJR0E8qjJveURX7Jn2
hOu8zwlMnl2HFgevSgo14xHG80zOKjBiu0hP9gy8YzBT8yFhwaWajsllkuVTPEA+xHGqTwYJuya2
wKwu12qK/2OeX0zkK94rDzCc7NqOlt+yiBKU9ekMSStC/iKmW9GFiKJHe404IXldxEjvHOGEGzti
GrOQXQxW0rpYzWXercTkOW8rqwsuHUdH8h9kv8Un4O2Kui6PcIZIiYowazA94SSw3P2ZNbwmf8JO
rroW4OrOjX0740saLb6dC3DiGMV1f7IL1Fic+R7MnKLk/jxC6OwQM03GPi97G2mVazwykUn3Hhx4
JI/lk/IFi0os2qM39jIbVZdsCSSHdo80gk/1PZ0zk3jKXY2APIyH4fnecBLdyLdZ+tkkkjnXoaKX
M0coLx05PjgK+eK1nDAyw7jlXfHZrgZgvFIvieRVfIoklQny7KWbUDvEQ/nUrf4us3Xv1C5dPSOA
mI/7ZFjdedwFs1xNC/aspMBmlglR2VV/hkzyKu1wV4R0AUMrrbDbbVQar4fELk6ytYq10upaAZHG
bpRvOLqTGzDVAr2jVx+Y6/XEBmOUbjJCRA0iMT2Yu6t++KzE/uri6NYblaVShjHl9tKwY/TCK2zr
4tIlH3FoBR+idnDYFjNKBroFh9hL8icrqt9rTOCfZRbKczYHpI4Okf43kUKGScf3t6O9IYWlY4dn
YmJI+VuikBYWbJN9F26zhuwKNYtOR684Mh1/7LryW4UBjnK9zA6ZBYsqRO1MlzWrzw2826Pr9PVZ
DzhcuqW8RqR8rUPRQNKGJefe5uVy1o3IuX9ok+W8vWsBoF6+jGHk703BslItFVSYjwezLBhvBcOt
HYPqkbQThD4VFtrMfAKRigw/RpKjiGPmgAzFyspy08WmtrcE0sT7maerTCSlE/PkztRWxC1WO9Wj
INTPOpIbDZpQFl+K2rKPdu0aD2OS7z0f97mqEH2tTA/KDSTikgG86P5MgINuxqRy5WmyoCoNMOBr
KdpHytvxaRjObiP8c9ymz2pvaMw5uyVFcXJcHLoB9+8tHuj5qtugn0iA9ma0Xh4u3Lf3W2MKr2FV
EqhjQzNU61qkzxsbz/T53ttqgp4Jmo+UxHJvQ484Nxatv1NvXXVxQSpufR3AI/QAcn0Igo71Oj2g
BycpJAZ2BFecQmniry+wra/0Dud2AGJkeXZDztxiMI1D5knsefGC0cdouwvn6kENQknew0tYfijg
C7/Atg2e/eRtzSKkNWe/cdIH1RVgIl3ch0K/zIR+7o+JX7Pk6MoywEDGTx1sOBKa7NK1/amCsjEc
p1UjEporQJO0pCYbERM+o8uN6sUCR8jPFAKfZ90dzxNt8Ktowvc5w9qbuYQBx9WDekbVZbCGtd1n
7sUtieJwx26Jm/u3tCAsnZAKkv4kDX8MYotuQSkayrlEVqg+hASW7Kfl6MBcl2OOtMye3Pi2Bwtu
nlQxWoaEJYYOmB2PF2pb41TeaR3hGh26+WgAtm4XzlWZtTrMBpfQrNheZvvm1cA/TMCALIduff7v
jUb71+Qw9USy49F58TzhOrrz2zymtYNK6EGRMmL2nzEsptdK95Krt3wUNd23FPQAUhM+pb4ovNqi
7Y5a80d7QX3UeAS/JsJnF2rpweY+OIsGjnsX+jcG8gTOLxcBgpghCmoS3eW4mGfa1UJDt28Mizm1
KK4a+dFoRFNqqZzoUQFPD8UhgnO3YymeWkN76fxAbIk1bbaWLY8c5fSnFPjqRjIceErK3CZblLUp
75gXDE7bPw+h7Dekoxt/cxNa1l+ePNM2yVszLJseiCPc3+r4xmAm67Y4GsIMqPyyiAuD7qDQi/ju
0tPsnt8S4Q/ARtrfdv+kcmNYLQOCcDP4sS2Kz57clacCYtI2cd4Dd+MI1AEsHO2CAPDenrgrbqoU
6lkOHssoJ/YwlvvAi5k8LOgJ3n7fqipOjknVcSzo+u+zCPUK6FOAu65KQVrXBudu0yZ2CiDpQ12L
54gRIs7DpekJkZu46KVtZvozK63hI9zx3I1pV9neJ34Mvcyhr53ywPu53fhj+aVtIE3fW6Z4Z7d2
teQqWSF5GImYL1YKSRrT/dFQWiugLRSoQfmQw9t7sp94q97X/CEbivdlCax+Wkqj+2TaCDK5NgOL
mzKQfyphmE4xoPnhBgTCeooK622JVmVn2Va4ydD3rLQYjTysJfOQj+a2yQJ5GT33ohMPg8ckxwES
R6+dfEzQHm8UsWHiBLUNFxaQYriq4V+uZ09OhYjWmJh1FNpZmbjKHI1aZru7HyX2nd1sACRFzhNs
+wUMHZratoOkfg0Q8a6DtgQY6umMtNBwkCmkbwvJIaWgHbkz8LFtHXyB15SfO7GOAHd2e6DOjqRs
nYn51vEsPKqLFZA7AJPl9uNToUlipYsPg2ix0Lr/Mzcee7DIsU70txQbfKhwLpLx6la2sQtHUigS
vZ9vtg54wQ2Jmy1RXHdtfia9yn8jMH8fNOF1fItpo0UzDI+IBNqoS7sj1mrVkQkFhlpygbxVywz0
TdsWbIYQepjcqD6ByZz5++mJSjnZaHpwg3hmE5xMWeayLm7qerKIwmSK5I0QUs0GnQFlOhTAOvFO
fsycQUMZaaIi2snYKkDwDXS8Jj9F153QwI6cx7FM5YFcjfhQDfTA/SL65oDpv+oIpFfz6G+NvLVO
/oJvj/q43zXAys7N6IDnFRhLx4abYImc8QsEoz3k+CiV0Xm2P4Y6Fl9/MrPHqZ0+KTjdAEF9r7r7
6mKRn3hgBvloiOFJH2gcd8DTsAC3DtLKlHZPNsJRx2lV7Hk7BZ+1eMRvPEWfOSkD7dOnD+QhXrVc
4xRQzBKrGj9N/Vx1MXX+WDJ09/dz8dDn2pH+BNl0nX2DnpXd5kTaNz8tF037gAMnDZuNTjA3LA8t
ODkEnT8UMqS6e1vhXLhKFbzjmHN+tjgSKamXY3bfBP97bdqedexGtNJKxSlAd6yTLicbsYHRbY7l
pSEq5hhqy9FEantB8O/b5S/qfacHPB98UjYCHFNXLSwHoNXJZzxecndnRHtTusLX7O0zo8kf9dns
dlXKW0kMBhZcmJdZZs2XPA3NDW/a8HTXLLZWKk8q9MfKXKQBakSdi7YBVYqtz2H4d2o7gxfODt/R
rHRXymc6lRnhtRkCxlGEu0mk4dbQOb1C4fQPRYR5wSf995h5dBkPxlBundzBh960JbZoOD6Ye3L4
Jrbur20r+HeQWCk+R7xhmDiWO6AV1TYGiPumzlzQDLO/Q5U/vMReP271+TnLJ7Lk/1PE3OU5vQfG
yI5PjJnfG2gStnZsuZh55TOIqul1n3dypWV1c2D4n//N/m6JZQP/pUdvIm1HVAUM0pSmuag+fj4p
FW0IkYfOyfb7YNAJPsIFZFhBY3zFVK7aVVYJ8M0eEBPGMTJ2vR8ulQjgaCYBvqBB606waaIHE7+9
TqY4xWa69QOZHixXL9+NIyqNYR6706x1O2VmVRc1GNQMwqhg7hKl6DGUWUJ32iw6ydKV7+IhirfF
EO9pU+IYWQyePLXW0307CjQteidmAg+lB4CaQ3PxAfdnpsOYtGYv4ddcbNmcCLhPseqpQ77et0u8
tHfBS/1Wpo3PtAZJ/bio6dnqiq1VpUeLmIXWBaI5JGw3Mj7hQxBnuUhMMkLizzBMcPphY0BubFfb
LkEKjmzFuanLbFGDDyUyLJP2Cq12Esv2YwuPOe8Ybuqf1H3bhH1whWP9Fq3hg5ZmzbkYupBQxObR
1+aP99diRsLzNgBIVbCppq0GtEb43yzAEFD/9JtbOiwOOkY0bW77tzhqo72TwNPMh3aAXgB8cOt3
7Zf7hsnkBxjGQiad4nK+9KNFW8HNPo5uHKCt87yd4bfGhaShfm1nhr4R3LgrJUAd4zcTYXs3Mdhf
LdRrIBsqc+eRmr0bdV9fdc2ofS5GDHaRlkFaE+OGds4nizLpyU7m+UE6DiFrpTQOnSEXC14BSUHL
BmYovkZsg/MWD5v8Piw1UnN6TSMSBduiMg4746iZAvBM3pnHFo/8NhAQI5iRIC2kb0swXv7IErKt
gFHC6zPzg6rWATJ2DDpQsQdp9GDY5P3Zpp3uGeI8RvQiOEs2/rYcAPndGy9kA/kbrZ6NC8XLV3MJ
IEmDothiJUS6m7XzjV/yfVoZ6VmKIT2rH+BHfX5wMrdYyXFMzpCu2E0xmrdlM75JyU1vZRl+gk3m
MzRqrLMbxS9VFli31PLeqWdXPeJFeF8ydgelas4rR5uTY8cKuqYxV560OKObvDCncttbmmDRR4zu
HKRc7UUOmr+bTBBAJNlpL2iR7PUUVC9YG+Zt6aQuJsbGPgNz5bzY6RfV6ohyPs1s2N1Tb4P414UL
GFHoH1g+3jdQBZ8SKpkGRf4FxH1ztR+zmt5zMQtj56mhMOOer/e5edfNH/Ks7z87w6qTQE5x/AXb
1q5oDMl43N7bLGUtp8u4CAlJ2OQMVNJ7Ug9du4jX/RTB346yE4MQ+TUZw3cOOtMXyyklIBKCGe7m
E3d0Lgoroycu4LEGHOr9mEZ6H/XIOmSihaga0JfW/fsj9TknhlF2TyiBTEVXKCrDraLMVUxAnu9f
EbmTHdSJIJtD83BvGtmtgbYj6XO5KswNjheFx/hRikEXgDCsJBVxhG3TJTFsMSmYtf/URgacP+Ge
tCJZgbLh7PsDsqo+qivaalqiw3XSAdeZ3dzslb3f5/ldxRbksInr+u6gcPLken8iWiGey1FQ07Lx
rwxLXw/K+2Z9DHySq7qwPlliSZCDblqt50URkUSau6FvrO8VBQRNiLcZh5DUIVNrH01FRKDSqhBL
m/bBR5WvDjN2WUlGL27+xeWWFFmfbVUz6s6ZtGiB3DffecIu0A4WHqAuf6azAhEs666Nb9onz3SN
m0PWLCvitM6qZCZ6ztCP5gTU5y5PEhM3ZBUhpmujAHXOstZbQ/tRna2lW7qbwBb4q5dGfjGM79VR
8m8q3UWo9dtGaNmMq1kqBG0te+l4/dQySIjkxAo25Rz8ZKGveo9M58BCPV551jusAscxJu1xrEKG
WwubO5p4dcwhPudz3Vzs64AzaegFb4DZf+/gvdlxwGiPyyPXGPJ1GMDYm/WU6qRqISoHqRQrl3Wh
qDuEv2ZHUVh25NPHY5edbDMC/uaPr8Mlpnqe0mcrZEMG8vpe6932NBDtTGtI+ngdg5qeUfH035+P
v7ZQTAp+W1Dzu5zx0H/++nxwBADoUAX9lqMd3etOevf9OSiNbefgXtOMUN/auq6dbIknAIJDv6Vv
xG4yhsPOcKqUBMggfUBhlD6wArIbZYOPwI+H6nNGGXRb1X+v4CVt1MbolhQ2VV6fM+vPhMV4RQJ1
cg1FCABlBNhC86/fBkaFm31JWPVbQSmn6lPCrBAszySR9KRu7Go4g7v7mzhrMgIdLBrf4LjtbaQF
+ZbmsNhmWnDoaqNYh1MR3B1SVVlk90rmvz+d6vb59faShukJE3KExTnr99uLyOXEjX1guPdBe+2G
/bGFdAPow/NoU8jPSOjE2e0myNAdMqp6kMx+oXukdCWPYU5XH5n9gDAwwtdgTd9EiYjOiVxUlEKs
JT3VrZfEIVGCgdsdhlK+HibOIqmM2zdyGNaJ46w8/urUGfqzExHut8zLjTSwKaNyqNn+Ev4a4nu9
VJUPD8+IxAlXM53/eHT3Up9hBcBqNB8IddnnvPEvBC06f9M1gfH+lzei5OCk0zAxbMGN91trWQqj
kJoNl+fONIo1fmwGQTp1I5hEEubxctGdVDxYnvkeU61ziHQgiEYRbowE5T24vdduWjTHuVnesm7W
PsVkPK1MfVxb8Mc/xK497YTthMdGOtuiKbun0Ghf0yKMPic5cJoutQ/3Eapvy12kSJfwJZ+XsGBP
9PNBaSlrZD1nCQaVbhP8Rctpnkw4I4iTPHsT6LNxrWIjvJna/DTIBvVU5SLaZT5zs5ORkdekPxcZ
PmmmqyeFNLdN8Ld9xqhUXZqQsHItND/6opow3ZXjWqt0yHaoYPZATe9RPt6ML3WchnxTa96XQa+H
mznU5WONi2IVyK/3FToakcJYffcMBu1QoIveBdTYp4JDWBU3BAmlx9GtvUsjoBrNpTY3NwSqyVpp
LdXRIUj0pbFZrdsprwmIBfWkhvgDLTx/hpryo4+XZDzRqiorsCEQkQJB/X5vRs3wrm2TcuPpstvF
LvB5F4Gs61Mk+FrkXc3cBF5NSM+ZFJFg6zkio8AXDN8UdbteQMPqKQwIuI9aTV4MGD4HfcZfNmpk
xLSZVb2uej05yFpWhzJ0SdCxQD+H7gCPxdTE3jf9YDV07Pd3OpTHvr3BOxUhaNmHkVVef+zwkH9J
QjfMG38r9O7OnHdqgqxnK2Sx8TNrTbqq0Y6dPBq6ew1i945cCVILHPd9iODArRE0unxDOkVsxOph
ZZdf//v6ojRBv60vlhBKjgyzA2Hor8v1VE1TP/XMzBy9Q0nodO1FOvmHETk/9h1m0thH820fEv6i
HoYO0MLRSoNNUbpLgVdKeWmmgabYIuqdHc7eRtDhgaotFJOOFT+4SdCtC6Pd26IsHllLy7X0GN1A
MtcPuFdCRmAypAcVspuVhNgQsm5l+VrUnEXbHqb3HM1vvaSWVzXTb2oqfYQ+cMpHAVFlgU9bbTXC
Bt3mOt9Yad16rRg2pINPgBsx1nvlfFXn+8GR50pMHSFpZo00IHtRKVeDl9LnQLaKxFoi+MNW9f8J
O6/luJGm2z4RIuALuG3vm1Yc6QYhC+89nv5fKGjON6JOSDcdbHJiRKKBqsrMvdeOB4XE21PYUU7p
ELjBQY3nvErstXQel6RvAGkugAp0E5Y3eGd//mw09TeROO1zVwA8QgSnur8taQ0xNQkbGzI/PAuL
f1pOjeI5h12tw2mLWldlqjyi/3MNr9zQu83A7I50+WX/3E8ResDF9C62x1k+sGvynasQPVEcmuJi
42SMQWnvq8wil2XK1rZoqRdC8wUmnnqWfgfFtcBUVQSx8omEYD18e8kcjaG/b+WcyMknopLVqUD3
Ur/FTn5CEH2RzeVkbJ5L37tRIBpkaZL8GpStOROKjYe2d9vL5OEztwg+mLeVWqNr2paoMgBJwsSH
RbX3YflhB5gFuDRLEEIxeecz79AwM+n2cIfudFGCvuCvXstjZo1JQc5rVHHhG9Eds1rCWlo+SjCs
fKkGxmWJ91baRrz/iVAL8pMCrC7FRdFOgf3KztCfa6HjlgChzyJAl1C4M4cdvu5FAUbPw6K6G83W
DH2LM7jYt3b5BAlj2LawzV9CVJQrHT3lZzuJj6nanAZS51QxmS9Yw4hKi6LhqacQ3sivMoIY/3wP
Ob8a1BjEGOhxdNsg9xx3DKeIX59vwbpRpQp94qWcr8MSLN/sMfC0x2I0ow9hbBBJMunRFqh99dg4
CudTl0YsbHl85HP+mOxiA/nL+S2Zisrv2TF9AXntrYRly2H2QIsrr+iMoLQvqjKG7Gm4X3S1cpBN
at2OikDZIEiC763AAx/7lJwf8HpMcLWNOWPU+iat7/YANQ7JwYVqn60EpvNic3P+TR9T8G6vcGeL
o8L577hQ27vgHzRI3DBLTy80v9ppCtCuqu/N/KKgcKR3Gd9Hpu7qLPiKMDouJ0BHn4x9Grf9MxYR
yF3NmT8/PGNYZfgWVVvILMrsKvEeccAPR0a8DZ9p3V6Ra59lfwjtKba1KdUOVdUcG4gqqFzw8NfT
SDosJOOO3KcVMUT5Wkmm5lHNMmdPfEK8/vOn/bu835gtUCp+K8vg+D27tP5bjLi+7U2NaaPmGCvA
4+EqNgur3eICee5GXIhtQiDMMm7WWveO9P9HCjL7ElVW95K5dNG9IuhWJbI/sgaiWzbRuFK7NhSr
Wi+aa6NmG24peytCXDRG8TnVAuUfcK9XTVdo+3C7v46Wa27BuXz6y9/2W8fR0MDIYgXQ5lpSlxaw
/xRaAtFKEJfCWgwVvZhAK8+IuxHXDHYlFGTfp/AJb5H5wzLTDwPysiAq9tbMWqPf318sZ3gwOLnS
inriBElHqzYONrHa98gWw6mxpy9j4qgXzgr4gpAQwXA0sr8s6s57cTMCWJdnkqmKayFvdt4Zf2D3
ZJVW6MFON1sY5y6k2HVlBjar3jQyQK43jqPG53BME9j2qYWTGLdmF5AuaBs7V4uSk5y/UfXbKPMM
98U1lHVfxsWTNpTuS+SJf+xC9a7yZxkAPC8e9wnBMW44NZ9qqlECHHNgLaKFUgnhcS0VeK1QDj46
/y1hRRyc5746tBtySDqBi2t25EZKXa+9mgDvRZ2QQ+J5Zqh8ccYuwK8MV39piQS2F9zisWDpq1tl
LwVrBJI1q9iPHp1MbX+C8JeuhNmRHxBNTBjNINKvQsTEvmN0XlvEuhFY2R2zKOr3vaei17JP/VR8
I2HTPRtOfpH8Diu8Gd5D4wfhQQdohKiLoHZEaR+xh1lzI55512v6LAU3eC66h9FCyhrRtJA6Ak0L
oGSZOQJV1f/x55tWvBcUsJUIVVOhqmK6ccz3y29sDUWTY8HdLZYCkcTqnQ4huLaBA1bd+TmDzn9f
AJlv9Nz7XGigRazOFC8gyVANbvRok2qR+MdEqrTSWiPai6wZgdipr0NndCeVzPJzb858wvnj6SJa
poruZodiNs/rthMRBpkEgGDG8dZzTU+g+ilBAvcaT9pAOJJyk8+J3O9LDSRyxg2jB/Al1wVArA3w
PHj1hBIf9QIKuhIfTMb7SPa6Hmk7RmySPhnc6tW0k5QtNWz1U5VsJG0rah13zXHbxE5fXf0kdi9S
NtZ7BTYwL4Fv0eNYa1JxWZr0uQNRR1W1iu1c/6qPQ4aK1QnXle6ZWJHqNL79+XPS/j+PJUct9khW
T+E41Ny/rpyO0TVMWWzSbqXPhDSocheoX41ChfBf4u/RWvvRTYxoLV1TPtTvndA4hCD/qtlJC5JG
ye4BmW9oAEwq/HhydXJKjJzxVNJFA8myk7PgEk/6efl3Sgz020C0DrdtFa5c8PbXHMGBHJhLs8nI
dDpXM6Le3eKm1vp4LRrlMGMfKSNX0OxR0gMF2klf2/+qLvlV4dWHWgiXF5SdYJSYweqQKAoZv1Ek
RFvgRLGXx1t18uqW6Z+d0Ut3Cph+RCZ19xK3k3/uGKqhM3anXZpo+maxFlCiXeHem+cUzEZYPy39
TF9hi8kc0T4wsgXKYdF+ctMpmR+25mkQfJaEbNDqH+aDhmSJoHDKD/LQrgMYYDp05Xw7XNupOshT
XM6w+WGRF1sTpZpUZwaUT2ZYrWMiphkmqs5+CZGiEOT01pPCZecol2TjWl6M0Eoh4oYfUzD1j57C
HR/G5luppXubfPEr9ZdnRkwZymJr5uizvL5W9kMG6mfoe5aRota+L8cL+2NAY/rq9Cn3yBz22y8I
sTmqcGmgNkTcSo00CRnZCTTa8ufRexqOjDJ/JGNVEmj0g24O7pNRVw8S98D0HH7ijJoMRtA9RTJp
B8uLyDPKjOUUpiiFvp0gtyCrBD0euNxYG3lTyRd5UpPns14U3VabHNhuAj/BiYj7veqEu2aONVRq
oAIYBeQMRHPzfFX2BEykabQZ/EjcpN6YOAd1zYAOWvWxPCAv5RpMFtJnFMGfRxeeOmmvJFBFBDz6
Ur1eKp+DckB7PmMjELkOG+rE+dPPle2AOpLYBwZaYxjvfZzKF/o4+l6banLXxs2fn2d50PlvWSuE
DvDCwZluWEz/jXdlrZNW2NYwMWy7AlrxoWwRG5ZD8NyZr9h5BbT3zD7VNNZw3bbFa5/kBPH1nnjL
1OzukrCXFKVGqgwvbdRo6LCfUn1SAP8CLDM4cwIgXDxVERKqM0dYhHbCHt21fxmQy59VCHvVqgto
3iLXNPbt3JvG3M4qWonw50bZ+nqN3qbVzgsaLPHpnAyqllCNu6j0k1E/yDNVPdiA0+i9F4DoV6TO
2bcxnFAnRV65yxvVOzN95kGTPyGwAPu0y7nCDKcPTYeY1slwEx0q4ouJr62/p8L0r9IyJ78y8gZB
ciJsZmHtlz9/Etpvk+L5ozAMHkB6446pqfMW+Z9zmxH2Tq6SYrqNe0dfuXkX3LzOCm4wCoObMPx7
lhFXJb8fGFF4SzDNr4WPXwHZa4yWIcmP46TFZ8Py4oP0pKPi+RHQAjvAxSVKWc3KhXZcjZAhyQ1k
d8+S2GfF89XtGGuP3gCq2IbB/ElWj7X5aZmNYH1AIJ9quMZyph+0vogAIk+ya1QoHazkN8OnX+7G
yUaNsY4HXeV8IKuiHrLirdXGdONbAID8WDnLth8YHno2o7jZgbWVce6xYjhHTnbKfjGcsi0TkfpP
V7U+vmLPQ0pdQBbnmBR0CZGLUNsOmU2qp+Gs1e5bZ/XjBVbbDVZSd5P7yNLQInQ1mwp3s1DUC8v+
Ln9Y9ARiSwmKfCGeKj3KCr1NQTl3llpvXbuZm18xSsLZIJ/FJN7HyoBQWEf5G6BuWMyhdkrWV+jl
29FDZJ6Zmr3z6imGPUps3RI6Jnq6C5QxM/fKq0++Zk7roIbR6yQ6u4oRR5xyEYJMKaOYuiDUYYop
O1JK42vdjVss6e6coeqvShRghzzK+y0xILu6VnvCttFOa9EcXy2LOtchkrLQon1Qjt5z1iFwrtth
31V98uCA0T2x6hQfE1ani1RfKlBRmWmPTHPnGajiK9o/y/GiJi17Qwg1ICjHL++jEP0pgkONZxV7
nz4gJpFQTNITnpAMJUdTGcxHO4iJRw1r5WuSD+uqSnxyezA/BqVmnYO46nfMfb4t/ikV09Nf7H26
9Gb/sqY5tgNoxmAY4AiWr3drWtslHkb0ZtwBId3IkXxqmNnayyciaQPjHwTu9tFLJpTqCdJYJYzW
WaH8tMt5lKKkEKfkIBGrzfhxuHYGDxoDBfuz/sNL443L9OEH5LVrRfjJp4lbdDV18dnK3eiIm9d6
9rU5hrYTJoGPqXeLYCOtYgQNe/lWqWG35Hav7pxZH2U2fn9a7lUGO8OMtUHBSnwD931lubTR0wir
fZIseTctW9Vxsa7UgTPsJ3ecdnnb6qu0RuHn+b72ZBVNy+ZHQiUwXvNsBNG2KRtiHKU41oltvGbG
JvCvCt6jY1uHNdk4Nbez2u3tmslaMWetg0z+Qih586C6FQO6CXfgbFVSB4vWr6W+SAoU/Z1ordEi
Z9hity9lixowUrP2FuQhHp4YByWONvoY7V4CCRRwRdu45Ngqn7YOrCIzSewB8uihZtZiigNFzioz
NyTUrvBPJvPah6LCGZ8WZnZIB+Do+jQ6D4LHriC4gmM7KzUdhOAqv8KTWpB9J0Y2IlRfy4PRtIhG
5pZGlcwAbl1FjTnQWxFa/AyALlo5k/nDZfiF6hoSHN01YnnZ6jjJKwhAK/0BWcA20gGaBG5mE+j2
uZ6CgrDI9qkVQ8/dBAom6cZPXhE16zHTw5UsQTufOqqFWcDjO1lcxh7P5lwphgVj/+Wztzu6JWGf
OLtucMVK/lh1kYQvv7tlR8Wl9doHTaE0ATODKSfKHrALXqJQSxlxFPnPs0cdG84BfwCXrg44djTG
pZ0i2uoGplp5dbQ+MjfQXMoV8zrcDUnObi8BA2aUM8rzmuzYT3aPXrAxV0gFom8RjVOqym3SditM
X168ZZMg5k345iHqRnFaDrUA1J0LrYnou28WX/SiyFb21U9dwl9Tv9AvUlg/MPIGLKctfHhdM6tN
V47EacyPA/3v7pj0JJIJIq/99iqbUGzpyrWtGCfV1llKGZNwNC9EdV6jpkN6MXveLVBPVkNi4jgz
vSKje0Dr0uyjrs3PLKU/X2ivBcVqcgiBZS/1drDM6nU7K13KOjLp8NQHT2owaiN4VHHKnMUYHlNs
5mcik5VNaQ9Py7JnDvp9ys3kFAvPuKVBbl7+fCb4zagMn0dzLGzKFFu2MN63qTSqvdzTIoolqxdH
6YZcZFfDRKplXVTadrFIRqO1iUwPNopc1kbl4mojOo05OFhXAuXMGUtNccvK79T5pMJSPqqcB59V
M4BCmHa71nS5JGTmSuJMrLT8N8OYR6wuWF+DZhxXy2HNUcvoSIfvUA8O+Dij7+NbXqjZCu0o4Uht
ZG1dMyhXPaPat74yKsKKrfYq+9ZDUK20VPMxB5rtF/jFeJnx2wzGxDkgg/D5lyv4vq3LMADErTG7
FGgta++voKUTQ4oAcyJWsVU3dAPESb5Y/+8r+dZE05Wtmjz1dt5gPnidR9LtvOgggZ5WIUJzktwG
cCRq8rJMVHLHXU21jSMnUhIuFMy4iSNxrRX9Wao35Es1XcOehs7yEAdepj51M4zdpOG1Xb6Z60Zx
6EoQKqR4iF3FPsyST7SiJ5xVrZmvmX9KZzFToOqvQQKGZSrFG+i39G+1wG/Xaj7/G8y2XIFBzzLf
ddyE25QW25Sznm2LjLtPrvYtqwiUWpddJ9alWvtbdM01XCOkCENqzvYT5bCcFSjLN14X+g+GPXyX
w9ZOt4qT6ZARSx1AL81rn1Mtyy6qleX3ph+PLs6CdaeaFqhnMkfSuLn3NF6PwQyDg0i7/Vn1trSd
q7bwL8saBQRtIdTILUNvYnKtR6Hx6UUf5XwClFF+0UzzrcM2vjZQAVGSg0Ft5pe6yp39mA3f4DVB
59Sbs9aWDUL+rIm2Ht68NaiI6ZZMA7FlhrGXhrMpLJ8qh1i7pVBkStmSQ8BDb/nYSOwWjs5f7tv3
1gbXoEMtVItywwa3+/6+jZwS3LYDEWuxnNeuTwqKyxY3T7TkV/KFdBhjHSktAQ1ND+WZCye7KfLF
AFu9EkR4bUfa2ZfejiEjKpRtveNfJ7L0VhaJCvsGnbcc7XE4Nn7yqIypeZJ1OcHxm5T78upqiPw8
mhjNSNR45obeIaDOkwrtuLPjDygVkVcUPbxrJ37UaLV8ZAN2VlZCdmI/BQIou24+trbe3OwKk+T8
brS19P7nS2e8Fxpx6TRtZkbpDiWt+/429jtjmodz5nqK9HwTkN9xGCCPrkmR3ie0DR86EJxdE5Z7
m54IWK9/+7au2e+8xm0epfKQfUX9ApvSPxGym19JvMkumpfXVy/VzVtcpzcARKcQjvrFHjvus861
b0pGkge7u+OSajy0VDSDN/1lePGbcog/kL6+SyHhoFBldfu1UIxLxcIOUjNeRj62dM+Q6ahs5kdf
BMUdPVe2qzOjuPdWga4nql77CPT4ElSb9y6Iqhh94+AWPzNZMt1SMbzTaAr97tTPVoHCqoZNbJjR
zoVus535dAcVaApgRvWATH3akixQ7evEgvQkQpP0Ul7I2G1mcg+GHwOJYNqMy4lrGhJCTTTzGekn
8jIPyx4r3tLCWdaPoNGYVtqMPX3VQCdqqqTY989aHPCfqUQwy4Pcn2+V3/ZXF+eQJlQWLQofFfXl
r1fS6bQB9H5pr/u++YrJ0ns2QWUcPQspzwgS5NlvjOaZXIihV+1q3Xf6wMwX1D4TRONkjp6zNx3U
qFVe149izgWxg7TaDro4Vjlo1yoPtZ1t5fbGCieHQ09ZHWQ6oInDYHEOkvxIyxN4RKFZ9ZtW23vp
jHbKID244BzWC79VyZwTiuHskGNRhgRrTic0rfZxJirNhQrIJ6Y3AzHZPOFwxSzZoXOZAKaRh5Cx
Mb7F6A8f/nwB5+vz30prvn6U4yrDU1XnzP9ux9BLjhapLcjY0Yx0M3k4aMcM1k+ZjtY6db/++V/7
DV4o/zkG/NTCHIp0451kDtyMnuU6K8mC2SHB6WuI6QC/vAla1jCnez/es1GxX4QbPmLT8DdeVCV7
GGXKjnkR6H04qyGm0I7TdJyn3x0XT75UuonaeSEpcVze6X57tBxIIGNgDA/T7OgHoFVvk1K0f3mc
xdwx//UicrPgr4ECZDABkVbg//R9JqaJU50a3joFDHmi3hnPCgcOxol8Bf2BZAEsBks73Uk2IPlc
or47oG4cpjY00L3ZUNPtKUUgas9vc63sD2liM8iYIdiKPYz7yYS6Jt9iaGxWZVEq7AuAAwFP4ekg
XUy7DKb+I2zL+qwkKJAE09B12SMcQuXhLpUDeH3AiQaOGI08ho1BYs9sgOsV41wNFU2N0n61kLzR
Lu/FY6AgFjF9+On/kxPE/udlG3c50lj5TE0m6XJpSfdl+KYxnCOE8Ys2qTGQ7RkqpORfg3hS95UF
SlrClBbhBunR9lojQGhdzzSidn7BmVCe5Vv51Vj/5Y7XtPkme/dxaVxiFcGJ7oqljfefjwtpkavG
bTRHdo/9eerNCtyEQP5ApGAaFR86hQjcxjROAl05LJdxAjLRq4KIJWKJpUuRE2S4NkpXIdm8f6xs
yphN5F6FZLpb4SdD5iE4AKgu1GMru/WeCmCDhwWyRYW+95gyX+SnmSXmsM78IKab0NWHAcAOms5Q
JfdIY6492SgN9TFQVmpijdRC/yJ/ejCWuEh0LJCMUuU8y0Dftk4TZOsQ8F/sQaR3Yz501v3wEgJC
J9G+wrmmEkZbGvGwkvW5nDGo0N+26HTTHUPJiDunpf3VDuolZgXau0bonULTe1lIBkrcvUBBBHWv
+/GhbwTFcJdk60VMmhEwsY7nX3MgxGbVdqOxD+e35gAwYLl1Krv5Rq5WsppIYeGkSEmfzG9jzbgD
drCPQWLXr+ziG6l5qjW/oTBEDC0lbrj8NqTPKfrK6pzxVMS0xXxTPcqms7xROwPEvOxPaKLFbgdI
BSCEhveTCN9d0FlXMs0+SCti6+XGTk4ilhoU/4Vx7AAVuJ4JH6jmxL/XvOBLKJK3dhrJW50NbpHx
9uelUfx2djcBgSH0Zg0mdhhZ2K87mZ/XjttNDmmRCVZ8SF77rp66VzImlSfLV9eYdeKNoYMzkRCe
qJr6YyewlWPGoSedvqDe8x4V21uJSVv3igYCttHcq1eZm06LiS+rmuYkv5IvZuVp+66N0jWxldrR
Z852lS+F7f78KrQ5fsGC0l78aB8lwTFKRHGxmtw8AoykBh/S8kFL2/Zoi4A4uA5C4eSGzmEsHXVd
c7Rb4JaNGlwVoruBVFbxrtFp7Ptm8MGa/b5SxaTEq5m26nd4OTiscNeAwz6lNdA+MUH+d8PPcUEl
u3eqqtwvx41u0PTVQGrU1iIBb80DrO5UiwZRUkfudtRzZd06NeJxZ1TueTs+4oRzT6EXF3856f9m
Ynap9djYUILTtbHpx/36ybVw9iGAmRybSPKkOHLZQ4MfamgST1IIh2DVyD/nLBTragIT7mZedzcG
UiG9MVZgC1YNLCqigzFQpVvFzZ2DfKtTSwYcH7dWQ1iVIfRrYIY7uVpL+Ak9MEZj/x7Z/TzIX6Yo
CXeWkVymjER3CG0d7dpxp1dlA7rehtBp181T4qvcSVih/3IhnPkP/WVhtTTM3KqpwzvWdcN8dwvH
mW02plYQPyz9HmjeWVBLJb54QdQtLKrSRK0TWA0IfX6BB7MevVXm99uGoMVTSu85nENR4olgu4AY
DfkIW6boD3lFRkPiJDiXPT9ah6WDn44Q2qtFm2k1Af4J0G9+oNubrv3Y9D8AgUzXkY60NMjqeCdn
YiY8+0FF9dyH3kPvCPhcheruCQ/ZNEkR7q0OCE6XQCqHuMXEs/UId4mKrQ8Efx83unq308eO8/NT
HbQHj27FrSc7IFF0sFbeEwKz4lo7wZfad7lNB93aBSh0CclKX8i3s9ZZA/R4PpvT1RjXhd3RjJp5
l5xoLlMCds7Jy2untNXF85QvGZ5gDOmIRaWKWOnT9tz7KawZhL1xlDFqrSLzWGFpgp9r5/da2QjN
+xSWvnNjPOL8pb3wG+oAaAR9GGaNKjUtZv13n2/QeISemCENzzzK1sj6ABJNNuIdWay6Sm3tcT1+
DayoXY+TWZ6Q2AEe0JNsn3UEeVV5sekSRzuhbm9PCK8qEQM9FOKVk1qJF8aF9JL0yuuAtukcx474
yMeyySM9vIbo/jfQHHYy/VsEXbMdsP4ca9QwKJrnVnihoduMbXEkhSTb5uPQbuTBUAcvs9Zp09Fj
ZoLSJtW3wTAxwvWoEkvvBQVHc9FHBdPi/JaCUP9LE8t5L47hyjlILgwHfaSl/WadsYvUbQLW9LWj
NuFzkRK7rddBdqetq5wjoX3BO6zswAbEqK6dnTLl09kMx/AwdOKfymgKWpgiPyNMYx8zBv1Q1pl7
m8NwAIPVDy70AXbC8SxH45bfVNvGudulk96L0oDOlygeotoA0gcSqkMzEK4Q6wSPBkQmXvwyfgjG
vuE8ZOEupdnV557yKTeCr2bl+wcGtLjGnNkTLpIfxCblp0QAlTa08BYPvf6iJ165VhzsrE1ePNpe
/EwXud2yfQbHybL7K2HVxyzvzM99n31iUNXcRVogn07TngcntHky4PCeuyK3SeduSnqLmbGaZwbn
XHW/jFSxsGNJpudI50Bw8/xbMeQBvni+0vHGbSl/23VLTg0hQ97DaHbVaepcIhCZvflzPW+k5fOf
d2zrtw6PpQEWpn7CE4Xe9D3hx6hdAY4357rpk1gtBMnRTMJN1JtbVAnqBsi/SRIjeWqTZrbbMqi7
s0XA9XOcj8B4tfChNwgR5kGfCDvrQKg1mbuOkircVbNZMejwtjXGiNtptjICtPzoOONAcBE/rP1T
GyjRh2jOeVKCiXaOgr4hDgxcLHMwpkHIV6D+k6TfZSezbaAI5nWrbjWdoGXXtWc5XgjJIWutVW4G
496JlOLc50a7igQYLtMdxD9Wqp05yPKfGgSKGoeQQ8otN+jLwfAzPmVducc50X7PxfRSTFj2/3yV
f6/waXxYtk0DTWeHpXT8dXdVRkp5AxXKzz4a2N3yKlrogN5Us7t9tpoM9ez8EqJchSqOTADDV7eC
8n2awio8BSgGVkmiDHdsZhjoNMvYGhoz6H5y6VOQTLmD/UhL0jKZbzRpclOcmkzkETmiN1xjO0Ja
S2f5GhjucRbhoAS31Ve3gl8W0eHnoJazyzsKmEtY8zClpg+Crenm5eMNPXbwJYOSx+I/0k+bCJer
LRfnmo8OeQ6mt/y3GlrBQ0vGxF8savrcSPp1R8avTuNcBZWKIsGeD53/KXVUmt+j0qJfjksKCOnQ
ruoqQ09OPzx3HVjwvS924yDGY1jH8AjSiltZbbW9NTJsIpv7qGodsOwhq/kTjfMQj5QCo8rZI43T
x7aGttZxoHHnS5vmhv43vdpv1Rq/PlEHTGTxHNI1eGd2clPiCK0QNrnU2lii75GDqfkNkm+4GpPM
+9D0JKx4DJDukzr021Kl8eIP9XipUlWwN4TeqmocY82TXB4cpUQEXpfaVXOzbusYhz/fr/pv53h+
X8JL6E6rLpay979vFUHZmgY0Q2nGuCxs0LNwCu8HXbnJN0Of2vdqbODLZbQvmpK05tpB/xnGbEBk
Nd7a1NjnJJKydgbeSb44qpGcAozsslSywhRfezfaWyXM7F0yhhGoJk/7S19D/23X4k9xGcFzyERr
bb5/9FzPKATwmHqdxMYjgU9Egs9jZaPTP1uxf3fC4uR5s7G5IGY41tT+1dcYxUV+lH6lcwosK/0y
gdXYtC0alyh2tWPU0GOV2h3F1kh5Jbbmz9d/7p/+1j9m2majibKgwovf/XF6Otp9TDNhvdTuHSpj
gMk+26PXrzSiSVa6PoVvgR0dUjIr2DIC5HNzcd8l7mtkrB2LXTqNSyQyToh7s/TDVdDbykG27CM3
GdaLLZcq+KPm+AfZGUgb90thZdGjaVLr1FNdvAwts00vj+NjbUXf1cFrDjEm2l3f5l8zGsN3L4u/
GmRY3ogW4N4Moker6m5TqAZfyOcK0NvFJ7ARL4KBzUbG7DWbGkX8jqZE8KjnrbIeAr14Q3vv445h
7GtVc9ABKB+2cSUlb732xTm3knNtp+6DWdJTwv2IKq77HDO+eIW22z90Qn1pBUG4HXHNhVnqqyjI
mlPiCcRMolj1IVlUUg5qOcwoOdBmW0g0r9L3AsKJ8KEKpD5AFQm6g1pp3ul1wKVn5GLncXFh03ee
SAl/i8e0eAaX9+CXLf7TMMfTUmXGa97jXqS9uk4oTLecebKX1NKUc1lwKPKg3K5Jy0lRQOTjJ8XE
nOEKbirbq8g3LwPnlOlEOWdu66zGkebqpqVvpg5QJsy0AZ3eJNbzIBTy4zugy9nME/K5cA9O5Wvb
QgnKvRMz1jM6oW9a17decDlZqzB0ybu2nedJt+sfRn4H8KONlfii8ZetE3yW88isPGBnqWnsUscS
TI56cNSdB0bmaF+T7EH6o4k4Q89fzaQPwltXeRGQcDfjjg9ljDszarRtqRChNeVCvQ8ozHCtkwAr
4PcVYTpcrImZ+2B+LSdu/FVgglmciVQ0WbtLTtf9MDUtHATSl/Me1Gghbhp2fQyNan3S5v6KfMtF
PidKAlZivuTyW33jbUSjhCdXlOVzFtYvEv8s8BFvijoDxl+Lch1pgpTPYdQOtMpYB2aFaxU5PYl1
znd3HlLLubR8oc7+DA/23Ou0s2RAQkws6yoXEG4yLb6KsOGvFrMIOCcWVH76dmHSf2LchN8Kwc3/
XmIleGGEXW88B6bx4kaEhe9cXBUtlVT3epUHGFsKCLLIob1j9uPWTGqbITYs2AwRzrZo+uhJjO45
ivviLVRsfdsT73YPJvOuBNAmolikLw7B7aPX9d7Or0NrOb4phbEOM2HczRybnZy8WU3V7U2ziGBT
WcoX1Nacw6XFOtKrDxMa8Eep5nUdAqdyL/MucUIQJs8Q6O7cvstsBvLWHlwS1VGkI8wo3eA5UHCg
Gm2u46QJnz06kG/a0IPStJGQzYAxW638u/TVYlxgtxX5eNDKSME+GpS7ULPSBzOrowObAhbWHoZi
PdbxndE2nN7JfCZnuP9gl+1dJuKUqYHAeJwM5CPN8IDR3r5Zgq5eM5VgMiO/I7+7yD+karGJk7j8
GJVtsMlLpQZUBWY4QM/3M9UiicdgDzIiukTDhH2auSrTkm9KHBnPHgA3NBgBzv7xODlW+9UylG/U
O+IfEhj8NS0S5QwmKaVTGin7ZMDWR6xR/ETCsn8e3eZFlsj/E0IkpOEBBG+hSXYtc8qPcP2r1dJy
oF+NBIImqOysyiRh+VWMvMkS1BRdWI07oXNbpOT5eTsrLjFB+X1303MrWKGo2SpMRD9VRqQBnkML
3volSuWmVz54/LCvhXvKJhcrolZqqGEM0mi98nlBsUT0vI74b8/jzDIeE8xfYWc3SLKU8Ex228c8
ittT2cbEnhlN+4qw4KtRuUwlQs//ieoA3g6O+EpvrL8Qf8s5PfARzSJH8ot6l/lZ/6KY3JNEbCgr
g17uxqxi/xtwgfLQpM6ENz+Bcz53E9rI19a1aQHenupgJ8db3ALtNlbhMckhYcyjY/ZasSWf9VNv
KuQoIha60p9t70NDc6YQ6UlMtXhRi/DHMDpANoe22EoGa2ZH/a6jYbPGMGq8obnIVnN3/+JxIIuZ
jiN/iHaNr7xqCz4DC+fXDmYC+Zwli2thkWI16A6WNP8W0eQ9KD0xCDifqm1YkVTjRMZ3M47hkWQs
XH6uQoKbM2YYk/mHJa/V7wq2boWoVofOJ82Sa2Ik0UkhyEQ3rOgxxUxRIO8/L2w9TMBfUdJC3Jz/
Pz0f0RmKDA4Dt/Fvqk+kqus5R7vW7W/O0L0Nkc6Tw+F8QoX5GGJeoKJjfNcyNjspSe+f/D59k79J
CTIYeQ0NSCncTZC6GrS2TRK8wzj9OtHPVz0XPx2RhdrsczaU/JICN8rqqb9SVDW3SnefOrp38p8P
aekqpIb/vLNhK97k4hMbow/lxFzLJaYPtB8ZYlUsRch2GBHwsSOm1tbA3D54amu+RO4PS5lgs840
CAIvE/pR9bh2ijG40DjNaY0BipmX1owWjWfe+x4WNvkiuxKTbOAYMVHRL5ndOGfH8dfpVFzUXB92
/RB+ZVrCWE6fbhrEs4MHmEJgqjtqerDS/o+tM1tuVNm26BcRQQ/5ivrWki035RfCroa+T9qvvwP2
vrdOnLgvlEBIZcsoyVxrzjHj2tmYSLLXpTuLsmu6J/Q5KFTDFmv+tAkK/Empf/Rp5SUiNtFTqrgZ
XDlSw5l+Tyo/8WTCvLGo0khVR4GaAJ1tkGWqRNakSUg01JCfK0FJsNEcIh6zeRbas5obDfBxRKtn
1Ec1KioVGeEDQKp10BUEF+H4jKwLdOdd2fYx5Q3aamETgsnrg2BXaXa/0oLiFGMdkBGqa4sMYd92
Vobpv01d1XuQpYWn/KoT5IE0OsLtEHUeFI6vNCue8j77rbSQXeqvwA5ueYTyvx32gmQCpYTKMD1X
SvVlA+5Uy/536eTMl5ObRji0cHY4WA8tWW7C70+tHT5Md7Q2/SS/p4QyVzYx0dJl+iCUd+XnWoq1
tOy8vBouipah8gBzwPh2TAXPVM82XCBh70Cvn5WARaiPj0q1woG2jZe3ZMEUg8PtoL8OGhk3Tk0s
RZ2a3mD/8mner6TwYQDNLHN3ov+nFyl+iAbKRTpuR4dFVQ4ExmysI9WsYO0MNNVd06AQZQIayHL1
JcxWWWsGGx1E0A522K+h0Q9AH3FdTlb3nKbTXWMxX9rhmU7cDyWv4JIHu9hOqOjhNwq5aKZEToy+
7Y2kzZ0yqG9DR3g56HTiBA6C+OJUliwDiwq8YXuOkvFhyOQQqNrRTpwfo1EhgeD3933ar+O8dGTi
RilJ/CbCZsVYRU+i5d4UGyR71TlvJdNPU1Xmv6aCarxJwHTyifmTDv9pVYeo5arK3Hd9/j7wa46K
ODtq9WsiSkFg9vUggKm088O3SiuqrWkm+wk+1MoYmwA5qcOfhRgDNW37lXRK+qLjnRCr99iQ1yoO
3IcVZl81gv71KAFxCcohHipzvCbdnd7eBr0C1SF938jioBb5up/96TZ29dqYAlq0rCVcugJlin0i
M5NzeTPM8sXxgaO33E6mUDzMoqu9A4W+EbTONUYXdckkK08jTWuwPZD5wVzupG6GKBPK2VigfblE
iEmzr9ah7rceFY1gBViY4bYXf7rWXqHl5+rrtXuX67/IqXtP26OwnnXcxBhl56hY4hRoCeJMQLgN
mFbB9gDXqZmzW8pL32W619GZBDZI1oiulslGi+py3wTyHCrKuCsU9bNbXH4CgQLILkYziJPllS4m
X6XyjRjEe5vHP3XN0led1pRePJ4ShVgRBoVwRW9k8CrmLEPbvZZNkK4s3f6OY5UoB/WEgrPyYpRT
oGT6DFDhRD8+bvlAszIDrFk+OWbL339EWIeL9AZs9jkQ+g+yzxJviq2LrwU+lwLBgw2+Vr+9NinA
fmzc0VZNnFVu04no/eHkOzoYEzGoWxFG40brJ5q6Xf9KSpMKRiT6HYUKImsSrUv/gOHjIOngg0FK
JI6O8s2ORyD3FoknQWIjFNAwJ8P7KcdzP6ihV1uVTikhPofoduZroaa154TXbNyQxL0ra6h8epV8
O1X83pXZVnPJytGATmzSIr4l6RjuW7t8GEkE4H140fh1N2M7c70ihdQAAqcU1eAXDglvtJR9XcV/
rFB8gN9DDUk9G2PAWmDeXKcmECsbcmqBpxgg2x+Jl20VwI3DB1KJnYjLF/6ddslUhLPk+jEREJJa
dDaRLK+mEFgp1KRzZqUV5LNtRddnnTJjYRaB38XPpsOky5UP8onovuLoFhpoHsNHI++KYRukLyo9
61Cvw6PkXNVKRwZ0h3D6jPhpFG1ULqHRGGN1tSxSkY0OzL+BKKUKy9diKjZFlvcY0cBXCeunbib6
xooICsQ0phy1n1UN2FJaTnzwNYvgcZbxnuGD5zIryk1GbT0UVTAdZwG1L/x0nStH1SZ/DzMUPBjg
AYXfZ1zAkXGZjOjdHrH8MgPN950dtbu20oY1ItXwWD8SK33AEc9fbWV8xCEjC4D1aDUwITKk1e24
8R8sLfnZiH68EO/+W9h8SSWhIatI48SO3pRJ6ZRLJbc3vWWvR2xDR2DqSMZlN60ovLZgaOC9sFRZ
xTE0CDdkseDY2Eb41AvP1SOstlp0wtPpc88xqpUukpH/v8RBxy+T0SJYg4dAJi5wjMLo3SgxmeIm
Act+lJGlkaKsa9Hu8Kea2x+OR7SveRz5q3hqXOwRoDqg/bWVgBAxr9qRmakS61eXosNqS6jdvrnH
cAM+GAAg0YvqDoNKegKGRkx00uwzG06yD4jMbZLygoT5okzqd6hSiU2LYkWp6I9lBT8noaxGs330
lXq2iCZ24uFiyfB1TIlFz4fnrNEfVO8Z/MxwB4UQXJ6ePcMNSdFtBxenN40Dq7NxFfep/qUjyXb1
WHntbQZh2NNH3fXzY6OTv0F2MIj33PqMRpltQor0Wz0J7s1gBu94+6mF0AkSNop+u6g+M36YrW8Z
33SINzU/PoYds/QyZEC2PlJOC8/0vr5DSbRZMry0PoLVrhzKdT52fOGGD5aNxbnKQz55LPKY3a7M
Kpz1mJEWgibNy4hWX2FlaNdGUrISzj/6KXefu66Lj7VmxpREwgFBsx5f9XmTgKFdTyrfCkZHcRGl
Gx67KsRrxN5E1bGLo/7QhrGzV7lsA5bfgC2Zjdi5pu/9vgO3zWcqHAYg1jsb7DH5QYnIliezbMxA
tLpOc8l9m6g7hnqyudQ1Jlyiy0rtu4vI/GyddKf1JMDJFtlnG9qf0kq/pehPQi1xI4bOFl2dXhU/
pzgJIPL1iWeKOblKmZF4GM+GRN2PQb/vszxaA2famyInZcViLaRlVrRFCt1c6rB5WDPBGWBEtMtz
Rd8a8+40lRsSnFahX1qvLP20iylD1mVGbL+2cqwutYvXZHm2tprgYgX4k21bt14TslRZ7RnGMXDt
AeRYbX3Zun8M/K56U9Ar7/FbRLuALM6PulZWVIetL4rBDGvQy89iUsP7wLzHq+cnciv4k6fZ+Gwm
gKgik0zp5fjU3qgHDhAOAMLY6NGoyw6/XUItTr2vSGpktrmyUoScKVrdk0FkKjdEXwzr2C7ctYmo
eECz9ApvtbnZVfMGbrN7l1GZHxKRYTOcyu7ddGsiILi7HIr52aypXupecW74kMxH06AOnA9PRLyc
dYd71vIiAllaBB7M7UdMGqT89OG9m7L6GqvKGi5HeAfwFt6X41P8pegTJdD/OwJd8cmVbXIWup9Q
GXA1hoEyI9MJHYQXGsF0Xza2TP/ghRng3zf/HtL16smZwun8zwnz8QjBrDulzvXvIQXJZiSLkwJl
iFlw+4OkHGNFfGyx16dUHmzVqfnxR1I1xzBjda8hcFXzb91GKgcNN7p0rps/jfFMmGfw+s6d4Jya
WfumSuDV5ImZEF386U2jj7acoAxtspJZudGNRLlklaoiG6CL1nVqcws7ZVopeuB8FsLaEZLY7sYi
U1kFQMJs+8m6TPCX3hENAKjO3qEVYIxsTJodIlXfnWZodxR5BPxVdYBGq9EutnzyASZZblnFSNaP
qCqsPHMh1yfyIRrbuAVqumt9tb9whZNwaoynUAj1k9HQoN5X20f6ZtpDF8hN5uN6QYVhiof0lPda
9hBSeeKtGxbptI8zv8lWQxlNP6a4fjRFEFGEFtuYRlngRdPIlzxIvoKxMz2zdCWd9iLZSL0G7ur2
HYl8HV5GZvn9jDwyFOo2MWMkZYxMXkD5KFvFIVbNtdJgG7dxj3sLSxp8yPqQUHA9m3nJdZ1N1a8m
tr1JN5Q/unSulaqPZ6kiYPV7Ki0y9WtqN/D9Uk2KF6u227VWYW0tTVPbOYIEyahWKEuqbYna2+0P
fWE55zQchm2hudHdUgbda+1afxpC0V4DoyWF3nTyjyFF3VN0o7UrZFl8tFr1YunNZ922+9Jptcek
aoqXVmNyNJv5M5U5CYW1k22XZ6PM3ZpYFyhP4NsNRdeu3S4UL9zih1VAc+XNUjFvTaRG7ZtxEisf
0srObqmat1W5HWnSv7O6qxz5XTeVMw+hxiliLnnDjYqZcH4C9NRTUWjWK+s1a50H001HybTrtM59
7ZL6xvPad6L0nadUUX2vKVIfKegMm7y25GeuIRacz6AY5qwS1CGXXrFNQoemaZu8+YHM7uNoN2Tq
YKEyKXRBa2fpRyZLogfBvUCAfVNQsF+yCTBLoym3JpE+jcjizRxs40luxzirQ9aUcbmfzPqh95kY
r60VpNsSIDYmL1fZZRZDFeChM2hahamCq/GbsOuroevf+znvUqEFtsuT6WN5IofzNI4GgYSEw56V
eWNKSzktG8lFB2fWdee5ZdatlVGGe+Tzr/1Musqd/N+NMjOvcJYKrAZakhwNzOXLKQsR6+95y7FW
ZifiPbK3GjU3yU4T8R7+VwN2AnUuRmR9NKl2R4ji8oLekFCrAww5/Zc08ucuV6tvdyp+Ka5VX0eC
VdaJP65rs1SYSVDm4Krtzv2OBR+04flxVNgd97H5YRmnAd36YCTCMgdzuxw0DIO6MnLTLnYQL/Wq
DR+0BBW6PKxRCJxD89OqgMCHLdKqwqluTtpXN1fO1Ce9/lPNhyZh4e0sE+N5dPXwtJyxnEt+QLID
fBGuYNEq5aaQLEtBvl67WLoeF5K+LnA5blvN1I8ld9TrUDT5utTq8BPd9l5nsvLbKOx3qqb9G2UV
eh/oQc6pCsnU7HRkTATPfShielpOBSB5zctUfkwt17kdWfUFZa2zNoyB1aRFtTADefKR89YJN6Sf
A/mmGK+EIKwOWF4iybtuhjh4lAFdsuUUEp/OqRMZ7zlq7A19QZraWac+jWXdrOY3wo3qv2EIOamN
Y752SMgOCSTrrYyd/Ks8u5Yhv1IrjLY+OSuHpqea24X5hUgo+TXkubEyJpd4ZQU2ltWoCIjJcaBt
wqdCiOG4ckw5bBLIbJuxKfiA501LIThBBvsEisV4jipn2Adfvhp1Z3/koskbpXhQmy4e0iAlTVgv
y87QwEUhRfbTLbXqMKIZh9QVR4CHCtQgy8Nlg4ohOkF58KzBpjcTaOll2UjX//fRsot7YmfmIjmm
pY1ACh8A9zWDPkaM6MLrzbx7ZREhVkVQoVPKk3xFoJHBHEOBxc0U+gdfm8ILRtd4Uua1DnDSO12F
waNsRxotxZOjqhUsYXuZ3pxqw0KVL4iknYocMm0OQdNot2XTx77FAneIUVYnuu8hhg7PeUXdrCNw
w7TE15RZ6nHZ0Dml4jNvDGsAGLMclI47bC0ZvPw9ZXm0nLe8ArrI/5687P/X08vusmmpI25Knai0
rpqKG8vn6hLIaFs0fnHz+yEWrGMh5lQBhMFsPrg8UwnEfZrVnpe95fjyengKo2frUYhtkLeLCTq9
2S1FqzSqX5dDf1+QxiBwK0k2zXJMMYaXrETZxF2QD1ytb1NB4TkLjY1KcMMBcg0Y6KB7zSKK/93Q
/WoTp/owWxNRULntDCFeS0mUR8nMB/f4eA0q1VjDGx/JADZ+1V1DTLw7YoxOZk68VaG1NL/7qU4Z
2X39lCap/zL0jUGSy5x3PXtuUrPjlt7AM2QpI2RUv1SVXr2w+mgplw20PObdaPKfBTiUbVnP4Bo/
715sBFGhTxMU/pa2TkzYEXWrnIkQ/tUH+kn3i/inoAnq5RYudaJCi30DnRcUYlTvcczEz+VEKFrP
+vkV7tOPCHODM9T+h0lax076fruLiin7MUQ5cJYk/ZLYizdqPAbIPFXWbZkevvpFf1XpSn85OpgA
MiRY7NW1dVPyqeLHnL7wjGkvSaM/y3pkvipJ2JbJpxZX9mfkawXJlNDTywLzhjIq3cMawmyrGgg7
lkC1qbL8Yw3OaGb1qOs65ebZqTBS1HT6hRu+PC17iUomrkXZ3Z4Nmssh9NDTtimqp6qjYkC1rLj3
o53fSUDVtm5fG6twRjDlIjuoEWXoyABAK4twbgbOD6mzwfs1K5BLwv3Vjnnws3XKj5oe9yNlzbQf
NcfZQQpKX+EWvS4nuHNcQtQXxcvI9+QAByrYjSXRr24mLsOgBz/j2m48ykbuPdBJS+nqMd8GYcH8
x6CCNP8ndlJxeVtbt6FcUKeWfRsbHX6lgfxB6f3iDnM+XTVpnLw6Fbhp2AKnZRPqBuwGmf7Ih4FA
tWFezNTU+GC5pApoeQR5G6eacWA6gQ9NNL5yX0teRNoAP8akqOUjUY76Az9lP38/c77+Y3swwnnY
T7gtNUOlvI5hz9UQB9GvFrXdqE8IJF2kBaGm77Kyy177AnqUoESWEKBGPYp1oyF+kj7HbaqBkNmY
9gkmjc+UIYP0PckfoR1ODJOhuo2E0fxINOU4YRR5SLdML4U9ce3Ox1mRvgjUCEBeyqcsD/7dDEgg
vSgdxRbMAvGQUmkh8Mvxadmg5sUpDjx/wz320CBGf45BsTxXxa1hHgCHNP3sKkvce8cgKi1z/iS6
FPdlQ4O83+IGj9d/j5H4eIRn+sBRSgeosGnz20N78Il5JxmWBZ6OUsFJcmcr6PQr+kC2jhRcUaXy
oDCxq1WThAnDrFasSse9VbcfdaOG1zAl7BYuNPMAI0sunWTV34U/uWU0lFPH5ro80uZHUQ8IxXIH
bR0MynPgyOEqZDxcfVoW12U36tqackXxnoLK8/Co9U8WPYGnJiOp2ibzZD12Xcrfg93l2FArfzRh
4+ekpGXl+EgWmKUzNNYFRemxsSr/nhm1faCzaq64DImiUtz2UhBeCpOqFjP+tDwEE7nCIwAUICvc
8xWnj89q29LDItuBUnVI9lfJOlXRY4OZ3hTfy7yw1r0pf4okyK71OPxO4zh6pTjGGiiXaFmn6lsj
eGkFKK6sW+1a+tYLM22Xdy8mn1q/ZWImCgiYDglpWkOPyFeqb5rrdGgxx6TKHo5pfmnL/j83dTV9
diE1QU3DIaeYlUM+gqt7zRhg8kkNC0X18nCcfPdMOnHZqjxBANIL+UrWiR/+1GQKf63OGp7VpCeV
T3X/oD3OM1DouF7brp52eWgWlPGIFZYU+GRV0BSiCESaKxvFKMkZapkomDTb18sTyzHJQpRPeX56
OVEGKiSJZd83UvzclB7uiHCGfRnk+kUnupM+pDFw3Q/6ZTlmA7H799F8rE8b4TWZaWxADJmML/PB
v+cUrOXUWlOPf9/gn3eZTyMIYzhqGc2Yvy9dnl02yUhCveigGv/Xa/++AY3b3vOHqCVLh5/q/ztP
78Wq9kEu/POq+TQVJgLieImIMi/Gf34XNFm9B0h7WFlVI7ZmU5kXiSx0x+zmyQqU/pjRLiHoUumN
k+MjtgpY+u41w7c3+dD2RL6Z8lDrFPNpYyEInOzkOAQNGX5NAQAZVPQ0zREDBWONrziwW5P6jUWV
ExbUNydIQ2V1x6j43QrlvTMjpAxxanUU32J/W7ddd3UiF0TSEB0nX/M1IBBYDHUri3Z8GUYW0da4
yfzfHZzLJ5U4ufuyMSE3yaqtznZl0dwJ16MedM804PJzqIu32lXbZ+HI/mIICZyu/2kN8acChmiP
aV27JTVxkibgNC0z7JPTmv1uwKAIEOnMWBd9tG3pHvXMjNfumFQbU0zR7Opak+mGlGKwjk1T1BtG
O2Ol6U36NCPx6xI0VSE7h/+vu9d1Va1IktCZhbf2Ncvbh08wfdtq5ls6dfydaqm9O/FrTL4ZYkrE
SZimSiOZDizs8YiMhCtqlEhNdVzLKSi2qLdWzoB8ChN34zm49HWTeK4MMXxmjN0zpnISWFPqJInu
Kg8HV8gubc1mLaoyQCpZmEd0NTZrZZ4t6wIIbZV/RPNenRCPkopgszzXRi7yPKg91BGGIvUaY/qt
Gwb0vmVXX7YJI+9x2fzHPqROBvv5mQ5b6PHvru3EDgnQ8zO+OWRrg5CFVYdJ4ZkMm/C5NPmFiqi5
kbgQPqdTOpxZ3v7z3HIWvtXJtbqrj97tn03g6+3ab0PAuv93bHmERas/53X/H8dFCzjMWTaKL2nf
6jUtiP99p2gIMmZmFgwLnU6hXwbVPehQnkR9rpHJpBan/N0gm2qzXHldVUX3vidBIxue0Cj5X2Hz
PhlmxzyE8vlkONbaGmhuk51TbKiB0MKEto0JtnyOqIoexiH+bTgEHBCAfPeJvbjHQwCxxU63PpMs
L2jG8U5rb6Ru2YY7UIKJl/XjrnHLHK4z30lI2WSeGJ17y8bIvZQlyYBtnZ2qIn+aAIudnagGaBEP
SGkNPHVOUch0vRxUR/Xfp+00xtarhKGFqcWHO8xL/m6WtwFmHZO+8FBR8pNRRQ4ed7zdqLfRzi3D
6QeCA9ajDrUMG6R5HYQuOg+OxzFNX8WHOW2YEQpEyMHnGMH8FGivGbGAO8gu3MOwMkg9Tbygovur
92PnqWUK7KujMSHyajo6NPlWRXtr9VzfjBqV7CLQxveBYhwWrN6gCZWPQDt2hKk5b7qDmHnEGkgy
LmfB5rd3UAhgkc27Edw+vL9df+Kv+K0lerMVvtK8KQPFRwlESebDpfkeDHX4AC4TnKwehHbmaPaH
tA1gGmhPzvCHzdcZXAJZT+6pmJQ7xLli74t48ApE3yG9LLfZ94WDwiTpZpAVdtRcajQg5k1WBRtw
S8HJr5V/D7m9RsBVfhZWVqpeP0H4rab+RaL6OLRg0JB+CZHT+zdiDBasrRFocM7fTVol9SaZIYWl
VWlHx1eJQhDLVoXAx/g+H14WnMvG0phiJj5WaGEENWy1nkztpNXfAx3OWBRhSDD1uH6nw7UcJr6V
OQM5WtEcHhPZir0lZgM91byLRDN50uYEGYtuKW2I5vZfx/PMhKn4n6cnKE4ol9bHPE6nE7rc6bQ8
EmMoWQGlaJ3G7OSTdPLP8T42hhP42zJSvilHYlE2gt9E+37DjkdtkyVvdkeARVi6xiaOY58bR7zX
3TZ+b9L+I24glrrlJC+Mg5KgTz745ZFqFwN15YGSwgJ8GiSOvCCgMWcoR6lHkIZa4uQAE+FP7Rn4
TeZH1PgAT1WRSyc2EBwLixDdMn+5OFTTk5apWPqWh1NsX4GXZwwX+5GpB6XNAngwLnNcHIzkXdmd
VJtBjKH+0Cgz39C20ye97vkSsdohuf7Lj7R2k4rmMfQY+LBc0N2nLH7M7GzLhE47RGEwnDu1HM7L
o2UzzLv/HCt60rN9onxgc1AUKmQszqzt/90YqRTnFIoirdR0W3XVOc1glsw+FNt3cHBW8NLQzB+K
avgTz3vL8TwjEkDD4eXH3FpHwskyYVxUZxKbtsVwWlSFv2fmSzphRmdATer+SIQYyOrBM/R8uuVl
+2dh+w0mH7JRT4IU+/FRjZl7gj3yg6mgCfiStf4XppjkEFv6Rx8N6dmyJDRHfeRyEt0hQ11fqYp6
qNNolxRIjimhHwvNdo+l6b+T9gLPxDW0TdS49J57u8Bj09KAFxLyLP4UDSm7N6c/5ybNyrrO0XlE
UHAVQrsOofMr1oKXsFaHQ6ZQ6Yv1ce/oXhFHzToOtWhltfp338UvfewSpRDhf26Ug9HAQzNL9cx1
sa8L/Zq53NuyKwSlWdLDpdipNZIcIrK3k42NRyMcdTKmp0pTtHWsDFcli6HA+UJfjbauIdn7LpgH
4qG7yzztTmCnixg2dI9Ll2T0cK0nTBBy9zAmdbMeikdfkvU12Q2mbiv4ndSFPMRx2HhW0zaeDGCX
wqPzWmInvNjNv0RdrUdU+CPfpzhwMi8M7YcaDM6mDfpdC1pjnerkwma9OIQ9d22F8M9VwIR4TKg9
9zRR3MF9S62iWalZdgMlT05W1NgrI4qjdcPsyEsRN2xIpDlPMfg64cbcEn1xIiKFEp8GQYkaxVNV
kJUuovzSxIbl6cUbean9Voe4muUUX+Msytd2CWkyKWm910DIIztYEf73XKBTXrPhd7SM4zB0uJzH
wN7ALrDe8uTVVecaOCruC0i59j4ELXHZ5iYxyKlwMfeDv/hwG5m/l3QdmallCa19dgEXPUu08Zfw
Fy5z/YA2iSxN84Cx4WXAVA65dxNVon2PG+w3tD1XWYYoMnPUgX6xerFEHhxKrMIGWeT2RMFgyHWm
ynUg90Ho2F7cMHWF+t3GNNPF1ABEU12dxgIK15TSzJiTgiUcHJJZC6MblsAq7U2iyXKkrtiCntOo
Pasx1f+uztayYlnvKv29lc2rERTVqkoGUkUSegF0vNCy0oo4gVFbjSSjZlGTHqvQ/OUESYvKCwgL
iAWFNZ3cQQHUk/Y3JfDDAGg6GNRLXvh/VJo0XkH7fyftYdNoVHXI41gR4Z1sIqJakPMl2gqxNJ5n
hO+ENlU4A3pqFj2q77JAhq+a40MORn2ifOWZWH1sJrOY+Mt8HYPWZxLcv9WhUIApxHtQKso1Nqi8
Wd6cKFg5eKwaHGCtyw05UhpUqJ0SIy8O7rUrlK2BfJDgJe5IrdHhDpW0w1y32SBrKJ75OSLxUozC
XpVVN667iPWQ46IJi5u9Hkz102iTG0JC8UCb4aB1An6GGb5QJqP3a26LECkMoIbTqNCFJJ0m9WJT
frbM74whvtqTbZ0UwUiFaO+c5xaQ6R5dSoki0LcgwSuUzvxG8ddMBB8sf6++NULF69v23KrVePQj
sWqKnBU4LK8z1hUicGJxAAr1NSgzcmKYE7IQOcYRK32ioknn9tt8m6pOt7NM7TunuXIRPb/QRGLq
NoGR8WBmG6nIuMS2odHjhVWjnOA1XCcG46eINqCfeqKlmiqVtLincZ0/0QVcYaDd5DQintICb45W
T8oFQiVpiVJQQmmttSuZ4dVSn4iPj79oF8qLVQ3N1lRmqkY4vkqbqo6RxdN6eDG4LGbB5niOsmI6
D3EIAPXv/vKomxJlnVB2/eeJXkG/LI24IgZLaus6UsmwnpqDZkS7pq4neBy4r2WjeRrC26vPUHF2
Cay1KXUdldbGIiXMnUYJ55AhFkB362VDAolSoR2qB9pjRKdctm7kMcZDMDEpPsDQy1Ln4Ccq7Xnu
9ZuRm5GniQprFI1Vopm2RSTmBo2NWAnjQuNs3a4XRxO4/eIoyGv3Z9XgHbQjN/T8MgEhFg7rtPQV
xgDfx8g+IsLo5/pYUtG1qiHJ+uSg1nmcg3av65vQU2PtzxANBZw1yePprUDkhJyiaa6TNj3VUW15
AUA9QigV86y7pMMpAWXeOjw0EWOgaovoB8P7zphqbDwaX3Wj+uhUvh/0qRCmt3TK0HHvzFDugT6W
l7TDaUvqJUYtZFlNxje5qiCp+o5WP/lxcxk5a5/M2o4sjYAOw0MpGfcn6uBI0xtipPBmaU0qGCID
Bl+UkalJkDtwL1h31keDdhBtTVuABkPm09JB+KdWM0xdt6kr1giVKquzhangrKv+T0xT6CSMgLVa
aD5CKx12tJJQgHI3pa9nM5gwhiTItxXmQRMiIJkdlUG7YuLXdx169EzJf2rYqLew3QAtB+hAqZMj
9IXDh0n1WIjPklbjlgoFH1mqo7NluXRslfKX72cOaxIh6W4JcZ2s/Her9ZeRwv6daj0iTsRNXktE
4zrzh/RTSuvZrcZ4b7UufxqjNp4Z1OpV7mvpPiRN5W6wbguEfYus8m6GNeRzX1egAyDjARBDvV0l
2G9sSAuf9+y6r57kEDlIRvgW1AEJVZ3SoAsPHdRLFfZrx4GzLQOWQ2m4q/TxqS1S47Js6rozLkpd
lqtWE9kG69C/T9i02ugJzCeOZrn1HWa5y8l/X7s8MioKqbFB8Nb/99IQBgTC9bzAZGkZYG2QjP/z
pst7OZ1+rWyArMuL/+O/5NuvHyPXXjdV8DvK837DhGETEFb7BVQi8XQEGh9SQLxtSCiYjZ3uatB7
8xmDY7TRQjO76Z0ut+2kUl8JAAmC15xlWc0rkvjhpKoeAUD4eUbnvY8cl/Euo6Yzqp6f0+vDJ3FF
D8TkQwvrp5CvgTTV8FiZGdboNM1+ZDmEbQsN4kmvYgpY4CubdKtZ4fQyqinVGdlbx6pUT7jgxFPZ
q/qDJq2KULZWjstuaQuxxgEZ7pbdylZIs6txtaEdGPbqLPgMMI+e7Tr7TX++f1CF15+tbFeEz2Pi
pg8IGumjtJM/bqN05+VQY6hyg9M13TpWcK+IhcjsJqPE1/2B0XxoSWxcpVWQeqX8RUwPLbVy9hVE
OYnXslfXSitvTdU7R/zDKwOmyV0BAJGSIbQB1ph6dtVkt/hCRky+dkU07HQlce9hAAqmypU5xBeL
VAjgFlzKd9BjQ0jistsVHZOzrt71Ae3+Sv/stbpgnc7XppfmNS3lNnUIrlHBv3hBVu5gxYLtObiN
/eViF/RsJ3hzfOaUREYjZ/RpT6OVrMpsx1fP+oEZeRXW7t74H6LOq7lRrduiv4gq0ia8SigHS3Lq
9gvVdvuQ2eT06+8A36/6hWPJp21ZoM3aa805ph62T2nQ9K8zkKi1GWKi7w93qT3tpzYhbFP2ulcW
mAeqntLfp+h9L131ZipzIoWODF1ecjN7MCl6ytpqN0wl++ZuH7elF+NQksl0bLTw3ar9D02jAtKk
cpASPGjdX8E/kAyDhnlM6lWFNwQo9xZX7y2uoPsK9U5Iz2vpylsVPCaapzUxWespJbjRjgBlyvrJ
CdK7rh9bPs4Az/8D03fg9H22FMhZZVQr6bKW1BY7w3qf0wFKewNzww3b7lYtlGNaQZKaHlo+QXwp
Drbv4RkGoj/gPhsZjic+Sqmwu6McoR6gVd9wEif9rDxQvKLYw3uSZJO1qvv0bIxsDdRLlEFRkk6x
j3XrTwnAlmC+Z9kX4KBtTBdOZ+3KON/CFbkCiLuVdCTddPoIGngxX1lfsFsQv4XxsIZ8b0U6Indp
8ZHT2Fhpa3NAR2Q3JJxY1Srr3C91uiBXP5Sp/orU+L2NABhgbtnKDPFcm/4OhHnTuuHIePvNZMGc
NyeIfM5RNM/tyi35npsSW62j1DfYo1YNg9t99M0qaPNzodh3y3Zvtq4c6KXMCXr0JwUMa/fQFaOk
jzwwhbOaJ3wezlDcc7Li3H54jkxaFOqIN8+nlC+xsyu3nqXfVHf0pfFG2hPOhfTYR8VrT82F3XNz
Apr2TfzOkQ/5EV7bhni9JzVmShUSAovziUF1lP2SFM6Iq567tKTk6tjpOxq3ml49OAmtgFoRH6XJ
aMEkWxGtGKj5ktsL48pZ+hzSLrNL9c3OGRk3czNwfr/oAtWrlI/VSqrmXwzPwBL+5FmO7iVH9Gax
+jBY3ig5G4ShQZFPmds3hGGkUf1nVN1DpkUbQQUIgsgjDYXQ58FCrUVlE7MmJlZ9LLDaZuzbgxRA
l0s57Oq3nnRHAaSBSCMoxwnuk8A/Oh/9YB0YAijW9Jjc7LM2hzcgawdUcOuEbJthNC8YFjcFI/Cg
ZfQlpvlkeq5od8h3t9FoMZkwmftUHjC0fTbiYO5VcnmGu2rTXe9DWiYGNu72hZsIids+WTAfTGin
da2ya410DeLItHe6+BML4CYxIXrVfNcuBIIVGq9YnljOJ0+G1qZq0yc+5nA6WbhSxmkRHM48vqRq
dLe5XGyLyO3WeaoC91c3kDMXsX3N5W3fqithVIfB6M5taR40TdlLPT7bzoXd00H0jVzbCVqgsfmT
W5lx0vS/hfIhUAruC421seo0T9cVyCdfja59lk7C3glv5ZRuUYg+hKgJkRwxXXbdybXS30wrEFka
AcL98DJY6gt19hYE5Q7AeMwOGcV/pAy/pxZvl47WiKbxL4RHcPu6/BM5+qGw+NCWFdpLm9m4gSCa
DPpZaIgJdGWLN1tHqRGEOVfB9NI68hNlmIZHhSwATn3zexTjscISJl15El/YiLZB0V81bkw4v7I0
xEnB53JQGpRHZ5kPjBQUz2wk4SZJ/2ssJzShcmfACMJHcxMFCHB2ekhO4h0EOUCL6Aey6RgE26yf
rpZvRljJEk5EeMwbcVZL3Ah2wE0C7EEEiLAbXoTLfwOmlb3zFU7huxHE18ml8zr8l1MpgdlfN9U7
sor2lAfBt+7722RISA/QAmKlhquATw55JB8stBFcbw2tja4EFIWUxmT76igaRv5sM12LDlW4hUoC
efAZfOSqByiFK7DBQh04J63r/7BlQWiiNXDDfOk1YXwzpXLsDTLIHbmf7zZq4v/SlMZzMqwxtvo2
mjiObDp3VkqWA/eWHTTha6An2OCU6ldXk85gvyDXuquD5m5L4ynpxKfRcOV1wBJgVK+KMMH3Uf2W
qX+PLUoIRBwbowab7iL6n3R0TGZWfwCCuRYo4vD1pxsdj7TC3Q5o7orGwSEnxXsy/pi++Gv1FXbK
2n5IGi7agPIONtQvPR1GOHHQFPOGxpUpboPZ/0YMQLeQ1lmo14/R1H6J/Mwm2Flh6Q5wn2R7Y+Jq
6miKRAy7bZlcTUvcEEZsZN6fEK5hX29AqNDp1SWNQVgvn/EOtsKuorKlrio+FCf5dQf8RRytorHt
Qn5od6rp1SY3LsdJ/yT4O+mVXbGnvlV5/t/kRzeHWIsVmwwqAcN6NStsznmrrcrarFY2PIc8ukYq
U8OOfWIl3U01DNoePo83urG9E6mzY5vie26jX/V85r2JhF5j8p2H9atqg/Y3Qjo1FFQ4aa5qZEQ4
KaadZal/1CKAL6xvUBuuI+wygmI8YFrhJytL0b2A+rP5LSBkCRSKRk8jJUEaDWFh7MqNpqXbru/W
GBIMgnOAAm6VUd3UQ7iro3rbxgxbMUYldrCJo2SLdNhMtwk/NuYHTaCTjSr0wjrdtHqyTar4kAjf
y0xa4uO6DlHzawzDiRquGbsnwmbiAWi5zlCBN0hZ8h3d6mQCw2Nyg60LD/XfJuw1DwvvzjDrbZk2
+9Y2NnWXcaaIDNR3aF23mvR3of2Zs3eK0EBbyKIH2R/0XD03xrQNo1d+9zkB8s7AZ6sqI3jY4M7K
eBxhXI6gWoPe2vmasYPCwoqpb+t+3A4OYtvI3hax3AbsfQvii3VuZ7XjGXLcJHI4kJi0T3HudrQx
sli7t/x2zTC3IfoAnGxeOrvXK2VfC+Q79UtOL3fk9uGjTacpfAiSjjE/zZ2GzELu4NKwN33ChneI
9swSNqo0EYxGm6C4dkxB/D4+NCo0/Uk7+HOjAe9AgHuDbd42JV8PuQF6CxUNOCeQcWPATyDmVyNM
Obf6baRHhwKgTm8VSMS6nWY3nhmPWyWy1jkskTAneYoLfKQRVdE1sMsnIpN3Q0nkm61usDdtR7QX
gr0y2Fyvrm2awmD9C2szVMMefMa20hFUSGcndZMoZmcDRLMQ05zluDEJiY5psdjxNcrqzQQoReoW
KmN7r7RgnGOd/2JMJuklRyJFexpD87QxVTZgKXFhQUStHm26ukfvoT47EFnn70tb8R5KBI4zX2PN
OaQKhud09AolvSS+fWADByQZzLWYXoLWm63cmnFSG2M/m3Bn1VTnza/HDuM9Q8W9idwvbM1dUsiD
CdQkaRDmT2IfkMvOBv3Y2SlBhBHIp3Vu6PuGSBnZSXYM9Skws3PSmSdZRPsA5wqJbV+SvZXGxRuq
464VYmelg0fNOKdaj6SF1c4mUVQvCsJrTa8WusNBidW9Q4ZNqRyyzvZU8ZUko5cU5VYo4piQ6DhE
zoHPr9er+1qpjnOmYMK74wyUdc4qMf4Os6Ylbbc5VafsLS/BqAuQ+L2W9Rl3c1B+DOQw5Zw3Q9U2
2aRskKDjmFKInhScU7fazYYNeuSTgBAJwlPBVYv4YTngotwrMmXQ1aGbnZOYYzCDh4JdF7nJYbBj
xvXB3MOEN1GoG0gx9sUyJSEFzFAvDZI8B6kTSCwfMXFsXyoxPvq6+83QCIfNzE5ccgCXQ6WJ7QLh
aJQpPKc4ReosKX71/b5q6fKnqP2XTKGGSc1pEug82iK1id0iKyzEUYU/IKe1qpUKe92xuptY1FaR
X2nHyiAKYchPevYH3R6mMklmUjf6yVGk0yfmwvGDZr3y5ISu9DQVCAL57PhN6AEcslBho9P0nxIo
RhwMoOXda2iz6Y3nw6jzV+E1wfrqkoJHClvJeu+qZxXAwNnsgveyL4xXQVsbobLjaXoQkznZqucl
9mHJDFoemkgZ50Lxq6kVQiAIvP6VauOLMKeKsVWq5luruTAKJfhzeRfyouIUDKQmUTD+zRhwnIPB
SriG3AjdE8sahobsbEaheiSny+V20dKRycIdxeawBVM5eguWhgCHcM8CtVmCQvKcnA6QDhTgMsrX
rD6kzGnQC5YkHxtOCa19a0SzBmpoHZExMv+xC3abBv+6tlPvh+pTh2qCVtVPdmzBnwqF/Q1uhHaH
GdFkqWCI79Oy//lZqU6QT+aWa7b4GA+awad24IDjGB12xzCepToFZANeloxLhSjF/x3yvh2xFKdD
8p72bOJlky3m7OQ5yGDIjO2+CeBpm0aXzje7mmE1sC9P8VtnnSohxcocYNQ30Jtzlbv+zwsaO0rx
sDn62vgdZoW4xhgvOwdr09yzCQ+NCXDZn8ixmMMslq+WQ1M2WHCseoAHAdBt1XdEpKtpddDdqn36
eWOGyvkW9qvTkns7mkpMJcPBvLOr7y56Guyhkfin5TCMpX/K7ejPEJG31Ggz/Siav6tfVZp5V2Eh
PlkOjckywezluDwqZwFTkVtXE8/pfgnOWcgxBbpOmNvBnybVS8O7/5AvwlH7Xbq25H4dhRdtUhWG
YYnJ3onfVC2/9N9L+nnstGoCJ3QItst3ltdE0MsdrFtEP4Mxz60bqTqConagvzbjFUPtd+fY1X7s
jXlSqqKWBwGIQtJVlY2FHPG64MPKMn1UQ9gdlkdWYH6FZdnj6GsGDING6VUzE6szzdeKN2cfRaN7
7qzyb6aP+W55tByERgy4t3yJpbz0VFmtW2fEGhAXxjtkTGLoB33niKC7m/q9rwb96gpGrcCIujMq
fTYUelHitAzIIqONvzzPaz+oPlbBgba1NsbjU9hVSFDRty/v7/JOc22yi9URIuJuwMZr6dV29Mnu
xu9uoiCaD70ZMKNoYoHSCxkMrmG/8cJSN8gJxrWwHMoeq4KOutTLYoJbNc1gDfBLeuHZ1MSeBeAF
5lUlKGfq6CGT4CXJwxelCbdECen7jl74Dvkt/stiZvrMi0+VIL6yO/pwqqrwQVUGUq/42Sh0uoPv
dgx+3GFPiyF6rTLWYBPt009MUCKmCusO7aGWN+fGVDTempC/iIzgj498tPRO/BnNZ3rSIjKoWWOv
GLZ3hdSyRz4hGii6QMHdQO6y4ZN56LREk829XH2IzQvTG+NiqsPf2YFP36x/CRuMqBal+r7t4QhU
uk1juViuylcr9fUtAyJa+PDsxtrod4XS+g2JvCwY+Kicowzf/NB0EL7HD0ifx1abxmME/5SbbZ6h
n4/do98lTxEbdiISMPwa86EvA7bZcalPK0HipEf6LZbTubJx1RxWgcT1PUz8EiMJsalHJL419GzP
fWYy7UdMVBvhSZ/BNk6+RpYTDjvNbdm82cUaSZ19+iFkWXpKDHDVsueocvpqau+/1K3VYOIdB8TE
Eey3OcKqHTtr30TZu4tAWZ15eIbOGLYz4/TNCJ0rHabKmqILNunyknORX2psV6ekQZpSS1Ve6LkY
nklDdZW5xbkMweURCqbuZh3duWi3SdTotFaQnNohH1XTqBp6RPoQbvAbuNgr0oxTjvzvaJWKM+/x
y6/aaw30D/bCAHISBP9OZf5XjuBTSLGNn+ImAD1VTfZT2g786Rlv207NzfxU1IX72joz8p8cc5st
UmCQ1afbhrpvEEB6vQssyhUAkasuNdCaWs5O1bRmnQ94VeOGKBu8GzferpjeG8pgJblFEA6noH5y
zfoeqKI9ItmCs5yY6OXmhzm36ItOi8ymAlKL29gP9mF+xSCtw7EKEaPBP9BLk76kET9zu0FtVzeK
ZOZU2zvHk7q0D22CpC2a7/iGYtDwpjZDEe3gdU+b4JhA5elBXZygWXoG26O5s8VVkjp/HFt+j7Vb
75bz0aap3HfwsmhtxuEBxGK7j2tOgY68pfZRJi9nMdQqhjBzc2qMP7W+oY6ff1wQA0M0irC7cDU2
q8qUxVFXcXsgeEjPPyeLEJv8CBGYHC+/3w59cgwSxz+IJbGWoPhuMwKFWFnDPLueSuTOmHxPy1e1
2zAWZOCo612/UmtFUVdVkpVH2RjHpVxZDsU8pguy6N1s5yvbjWCHd82zRGKGcz+nAVo61j3KfGMl
srbZ5wi/fOYyMP7y8WCrTBGXcsVMXdyYjDRSisH1wvTUOs1kpDru7NSO0ZbJ8FkrrQTDJJDKwra+
Y1yKWNrAaQkmiHON0Fu+czT7AEzY+PAL7X0cqvhJLUhbd0by+gLDFfRwRzLNg26/AK8caWsfKn3Q
KwlFJdGwdriFKX0eqjI5tq2OusommRRLLwpGR4f9E/rRozGpK5lRoN/GXTcle8IfEb9mt+WwRCvP
koX5GnX16CvVNLQERtfusH6O1zIl73JZhH8WVJVIibWWohdZ1tMBWJ+i98jq+mr8uZ574WY7ANd4
vvWebIm5TgFO+K00OKaUWjUu7nxAgJif7U7pbj3hqbtlafjhsBUWwjLUJsZtzCL+HAk3pNSleVue
y7JRPySA4QunvC3YA4C8HSyjeRlUCtFdNGuv1lVy1SpBfleEZYnIN+vhmjaQgkjkxyoerIfvIw5g
jbuRmUKjySnTvZZm+jXAOoWf1jXeg7ENmW7/KvlwPHeAJDI3qbZpitRfMO/ZtDFwjoQuqzch49tp
Y/J7MGV7WIK7EubSe5JBRvcTTVjwrOZ9dLdiifyQbDtIY8GqzYBDrwIl1C+AAq3T2KMxmSkNdk+L
EvEAaQCx4l6W51wgg5chTo29DMXLUr6FwH7ZjFNYAyrYxywjZEqO1+W0VVGKFt2iLci2XlbHLKn9
q2UY9hW73sxKDR39V+aoxn4pYQIQPaofk7pKi+pJpazcmnGFONvs+nAjoJRjAWdA0eW0yv//yYoO
j042SAIAZFm5xPxMpQhuQRg77pqh1A8yRAhfCpFmMRJEupJKMoGWyntOvRl8RzvZ1suyBC2HNrLc
9VAyAItGMsbWEBMOjaXbx0rRwqekrmjG2TRS7KxCOoJn86USXzh6mk03zeqMOagXop966ZJkLSJq
bIixycqYgHqL2Rh1WH7N8h0g2BlyxmOrY8taldDxuNGW/lGLGL0NBaHArqI+q2DJT3oUmze70b7D
iBHCvjfnvEu2GDc0xDj0h8vCZ6O0Acfo+PVONPqDLDx/Z44I6peIYzhN7YGthuV4fRarzA+leaAv
dF+Kj0hgpepEN23CUhwDfHEfiVSAott9fs9oeGynkRhNdfIFtZ3BVGJevpq+r7YB2iA8f2WLbAk+
zzQi5HHcAN5+kpZeRgFE66lM39oB53BZSPumC7Rm+uDm3CdbC9gJPBbH92DShjBbxGc0hvLaMFo4
YBN9QggcXZflwSzCr+XkhRWt3yY0gy2FqHtTkl9VIhl8WhTDTdqcmMq/AbNhBxGUN6Er5k0n2WgC
pDKzTEda8iJdYsfnF5zrqXYqAYaACKQPZ/U5Xa7ubaHs2bF2GvU+xcMVVadc9V+M+d0G7rsmd+pq
RYF2s6biM2C3ebZUN90aIcpdLg6IOfN9bTnIhtTLpo6jn5DcJDLuhDW1O7M0hxtMn60utZsd46T9
OT9DhUA6s6o7sSXqVmghrNc51iGMAOLpDdrR3CbutuMuQlWevskWx1BfThP51N1bZfnxCzhl/neV
ZJMeG0FO8h9uEuUehF/h/FJJdc+OYVyccECoV3NKFU8LNf+CyhIsJJkRhG+I58GWOKu04CK7Ombc
IZy3IOnvKFimRxgLLwuIVmHRaKX6vGyCySV36PJk6loUaBRRG40flqqlNOai/AQ8fk10QuLZZp++
BSap4PKN6lb7bWCgwqTCpEyp9q6VCHr5TnUerOpVNVx5nQAv7nGEvRtl9m5ErtfOxEgFAeYqjifo
1wEz9XquJ5cbrVNq3D2N+h7Na9uywOHGINWAbsKawFDtEuSuvh/6gaa3oqdeRikM0jPbkr65rzU+
BXbShB4a8iO3PNFjFOk+JnQIe10jGQe8K0o/X2I84lHeVuHRwHqbwiC4OnFDq0zYt8FtbG5xPhZ+
6aufWWji/uizc03d+9y8dOlACGpW5je7iNdJA6lGfx7aQIL+K+WlIz3z5x/WmQ3XdV4WMysE6KBz
KspwUq9+aSMgdDo0epAfvEBXfitqB7Uk+BWqGidcw5eTgeMhqDHyD1bha4fQsXL+2tCH68VBy5nK
5WMaFKAFbFT7fvKc5UI8UM9Yj1pmYJ0GsBH5fP9C0Xr0HSLoYex8yTKKXh03cW5FbO4RRUevsdbP
VR0lGjdBZnuheAPPOQ/Lxe/lUe4UBjRQpybygG8KjRSssqDX5po57hdER0GJg+nfSqtihMeoTIzJ
VDqeW02fLWiv1PhOw/YhW1RHQ/Flzvxr6g4YOgxTzt0EvYatK9YwzNz7YgRsTJ+OPj5VczhiI1sC
hSfGQS4U9ZJ4VqSFbeyJrmm3gQiVh8undal3mqD6cEfXeNSAMTYuM7bN8jDV8xruKVM+gE7uLnKz
d1L8bmVWjhc+F+JlmNzPeEyqS5sU4WaEPL2zKoeTh5PiNKIW3psNGSh+FxhH0Y0vSEoyptbsjPC+
zhihiAF4kJ7raKg3VpBjl5k6uau612pIizP4ghM8mWqXzO2gUXyxJHDvSXE8ZYGSXqM58GlQumtF
Fo0ggmHP3Zuhn6D5LqLwxY9Fdk9S45foCx8lrx0cVMUe352QuZPD1NnXx2ot5nakbzb6mR4ZuFWl
25uxoa8mf0QNJ0b+Edl5Okkq2h6dfrjr+y4lQ7v+5gU7dwyU2a4ME7mJBJLXZQEPbF39ZEJrw6W2
oEPTFUYKrILuTvWsPLA402Qcs+Q8YRPaGXGDWrku5pwEXW51+m/7TFck/em6Ri2CahYgcHRkMSwB
RWTRkVJooGXwFIs4Y3eGLbVFsWNVkfGO3hg36lwodk4EQr9GB8zY5VsW3T6tm+42JRlA45Z5Ctsq
e10paXnQ+5jJTmpc2zA8GRM19nJdaBZY4iXBGsjtppoEmae0sxE6h48g/I6tWN9J1c93Om8e/j3w
NBCqo3Wmi/9qOcpTMeXVfpoDU/V8fDMbI73nYGK2GnQe8DvmaQiI88hpAJuBzu3BByfZ+hnqFsO8
G4WdoIeCbhcZ5h8Ki+pM9Fp9Xr5SrJho3krV13bIZROnGBvd2VaO6BY/tPrEv500dn2hD/o2LKbp
ajZnU3mHsrdxpkK/LIWwZXdY8OjQ6vOmzZi3o86QxJCA6Qepdj691jrl2c/SYQre1AD6HLOT4N2h
i0Aok84sLVO/l4alVZf7Fn8v/eSSeWNDukxPhdP0CF18i1NSC2XXD3Ahqn6KvSICBDTECjGtqVE7
Ryw8beqW70BbjSN8rpvRADdfwN/9DAnPNL1C1T44hHzg8nSQEF17QOqbTs38dS5q0DSy7TdaE7br
nn1Nve118r6WXYUhbbmdWhGjpOzjk9LmMdttJot0RlEKs+wOCWnHfEa+29H9WkjwRg1kLFMpJCeb
LHb/TTomXHzVjncVNrQI1PdGdTXSuMchPCE0+f8DSScRU5XgM8/JX9Whvd1y/Cp4EboEdiT1QZTR
w84ZGHmiRGW71MZsYug3FKDwYdHvkx4Xo6vVMNHijjtckz6i0AIdDGJ/ud8OWfUXqX5HSJiGRro2
/V0bQHgXVYu2uoJdEBNfvM58CjqvV2TIwiqdtZ4b1VMKGoRBxjVNHPeMAJX7nF7Ecb1xJMoFAjxq
KhgW7KqW3T5oh3OjiDMjBMpuo3sEpf1SIRqHj+ecuyUgku2xQM5p7c3yKzFtIJmuxBPKqqkhhyfp
b8jYy6qWgEPQ6QNIj3vYD8zpqu5O7fe+9AwsfLd7s++eHcRAPWf3ZhRO/0h0ZTeR/fFGET8ncPXs
Wd0WBOl8wChL3qpmYbl1jJ2ZxtqLoDt1NOfyrcrl3jJduSknzBuaHj0T+1MeygYXKjal5uczwNXD
2q4a1nr5iUZiEmUz6t8/7QJ9kL/SqKOOHvIBsO9EShXLJrhaq3/Ly/BWMNg96jKBBUmZt/FjlUlG
EeEtnOQptdM/nT0DLstsnmS2/iESNdAsvXrETRPdggrz07wFLVKafg0dhpXSV7BpHezApaIwRbXY
iPtKEB3pN2h3rVF5rqguroWNGdbcein0Ouk0BwvKfzVU4hlvL4rNyFgNbT4Hu9Wfbk5+QIX9ou7U
fh0DrmCAWvSX2nBoD9mm2EPrZNxAqi2zEf8DiOVnSOWjaYxI3EC+s9n8TrnVrsZpMo5jNBjXIDZu
ZhPVx0SLnU1psjOA8YY4dy53p7I90yo2Xktfsa5xekdx3K6yJlVu6US/plIQ4moFVp68ILlIbwfl
aiWB51jitVnyG0nsfdYyPfFCu4t+JTabbICBztFpcPqOIEBDu5Drn2ZSmKEFFw7NKr1SCP2RLsTm
NA4Orss8O+za2cWBK2PqtS+Gq9mLpijy0gbC2QVl3h+Iid80yZTCnwnzG1AcpCIRrulGwzVtcl/1
Ue05mvzQ8yx6/PxOhHgbVbpwUOH7nkJYE0/U38nrjErUZX5ZKmUtScFFDoQydqkXDYgXFBUr57K7
kXnVbBRDdZje0Mu0IwU1Htsyb3lYt+ZT0iZ/rQxQp2Mr1qWZ6uaOlPI/91B6StdIKuy0edOXGD0I
RdgbzHfA0qAQ5i9AQRM4MZ2bxFAumjTcCXkEY6EmtCDPsWMMPu15rLB8HIKsTOEvzI05Q+bYLBLX
fs0z9QM7rPUX/QuUKOG82GMttsgmR2KUaGUvhwoMNkxJu1/9JHu2YHDfp5zAyQlkxSNLh0MbUJ0J
v/+1XJ1amDBlyp1ht6zZSVNXlLZj8fMQ7ih9ygI8thz4gwoMO7w7L0bsb8wWk3ri9O/8zPgY0y/Z
+qyXxzCK/5BN0awJu9C24bw3J7rVfaLwb1bCFXIHb3Oqr6YZsacmHcHNw0vFnvSpNCI6aNbwNy50
cUIaGj4nbtETpwPDVlEeURtWX7DDHkrXV18jX/RxVK3rCMBJXgRQPgJ85orVbF1romsxTCtDNMYr
g1v0cpbKc0ozAG7qPa1lX4Yka2lXiIad34Tvfu30k3bSTPoTy1e8haS2RPlnySpABwRFyL+ZcZ/k
BRYsCEBqKQZvFBmW/4qIjjBY0H7hbRSKZNQCUr5KUGLlCQ7ZuQW3dN/iAVXOqjanAdtL1mEmJy6F
WE9rr4B5PY2NmoO5FzSfRzrnUjGfib/NNhV2VESuSknDq38suaaFKEmjRFS+j8cCiyWZdv4qsY2T
6Q/ZfsQuAEmd2azF9n35aBZFlc9aFRcfnejOMKPgkXEL7s8FZHDNsk61oWNdUzWSdv93dS2Dkqmm
iCucCFSk9FmczJTLHNb4Gh9Y5EVF0TarKB6+e4uVZ9k9Uys6K/ZW5a5NtHyrYvHxQvcZoJbxFb0g
WBJ/HcxSESkGQo+tnZMI89mC73HSiwZu9LwjhkIst6jIXTxumLmxayBVXWZw4JgOWlx8Y/2sXlRV
WzNLcu7LI243E9AG4HjLw6mmrQfASt0gguuAb9P8AUZU37GOiL2waEv/xHdDXrUgwrQGQCqLsJD/
3duWr5ixYwdYFsRBhfw1d6aWnRMVZXNu++LnqeX5BBHVumk78hgsxT79O1hJgUK+Lt8pq0P+YB4t
32zVP2L6vRQuah6AR3eVGKeQ6R+XHSr+6OhUoQRdtqog8fDIUqd7OhTmc+6ToZZ0Sf5cyI5mPBeC
eSDsr1svI69/hyipvTQE/C9U6jUovKtW1aNfRQnyoFYxpROZaT4NtS7wL0RfeP20PbU2qCjD2PmN
0/lbBYMhO5P5XANtDmF7hPomtNSnBJzju9o79QGAoodce0Q37UC7aobqFodD89RFt3/PLE9PPVYp
OXBjpLPfeUbEHK3S2HIwEUHUbAhzb/WtujUL19y7aLO8RDQgImwEAQY+Hg/OD5RHGUOUa3ste9Lu
zFJrXgvldjV/Vdll9mQ9J7lpX3IkgT1QDS/HeIziBeUxTTLzEirAbWLLmj6kRX0ciNo/GgrpXMut
YVFIkDeTcEtIs5L+jd2Ue42d996N7OqOQzrfDlkQe1xqiFjioNlNqUNfpA2oG0IfrNJ8WVcyND0r
tIwtXULxXJtcM6UZfLqvy0fFJIpE27KSB+jUu/Cq5Jm8O6JYSwERfbljNg4TXmmDlyNmBF9mH1+U
3m3umiLLt3QGeNAHG2o6AaYwxHMh6OYB6QHyZamCQbwcCsaHnXPWk8wBxkgmz7+HUQE9lrgAbQ17
iVCd5SPekFVzWLr5JX/1EYbUFZRZda7joTgj8p/6eEfYJ6+KeBiaJz0nPQxTjX5qWz8tGzfbHbo/
tlQp5Rv3OhgtzvB5sWnnxae1UMN2dcH4zLdArpYWXlUhbUaYIn7g4YIgSnTq8sgqfXCewWlZqurl
R8yHlBYgXjY4k8s3yJoFgsD08XswWJ7oLTReI/OYHwvM1ssxRbJqd0QKOD6Gd5FjH3OaN0dv50x7
bFuVNB4wgWkExRN68MpPNkMNJNaa2nMiaPqkNtO5ia4VpQUDS61jm1/XbXyVzC5xd+INhg1E2QVo
InzS/YwtX1hDwUb3+a8NnkbTb9n8Lk3ewSXzVB2LD1RKwymNRXPxW582XIKUjOYA2VqVOofGN29B
SCsp6K7xILMXVVcRQkSQytntwf0X2lMUqfGjRCniZuO9jcd0T/gT4+9IR9XGtusi7To+aoFVbtyg
1p9MvXsP+xjHS9YVlzZLni3bmNAAPuJ5kEMfsXzKnxBHu/zJ9ABQeJ9+NFNzmSThXp8nMl91xFyi
IfOJJFneW2GUf2wc71WoW3RnyTMfYuTxhl7jNC/k69xOlHYwvDAe7NZjrX2iEEEvsixUAxKhAdG6
A9StJB2mbJ+pr2A1TuYh7vxv4gyjnx2mT5gOEDtU+QE3l0XxFZCnPBN2zMvUdIDfEsYJyuhgImMa
mlvIF5wmjnbmVAa8FPP5/7g6jyXHkbTZPhHMoAPYUjNJpq5UG1hJaK3x9P+JQM3UvbOhkezq7qwk
EfiE+/G/BRd7s7yViA75x7jddoeiYXsOgnO6rQd+YYj0aUqW6mwSmbgJsjI725JhoGbWFSZr4gPT
eKveM+VfeV5Ye46G4x3UBF/LMZRF2kwNXRsM9Dlim87Vj0nTr2F0qvGk1s+xTVUEp+qI40b0/s9G
yFACHAvEDgHavTbzH1mpQcjvGXYF6ERVQPGyELJc53G3t2XXtLSReVHPsqxf2FYRl1mzXbkOjC1i
qzt1xKaTJuDExmlAGl1k1UMg9zNqxsKf9NjCJ4RSQQMN2JWb6X1eVi/qe2cCZt+E4dhvMhn9RWN5
4koY6bB4FUQ90R4VEFQlAgkDrzym8fKmi6a8160Wd09ZVYjJ0wwcWcpCw2BtkYCB3QRKzyKwY6pn
lYVfOLD8I8khLu7Syj55hU7VODj3ZS2WZzQJ+8qcb5CN4y2clOq9wd9/COwcsXyQA04QxUwgH3IN
9RC7hgHdbrF2/96LcCILe96pLUV61gVHrL7AkzcCPbnAMc537aIx4QiahCA2chvVP1Av/YAhCTWR
UvD5kIs5B/BwDM4djk7YQ/LBY5W0PlMvXSv/BKHgH/+9H0Ruuk0WLTvOHSZ2HMvkp7sAHzpuQzZA
qQvcZ7oA0gluZKBW29lJvwig7O7VlSVfOQTmXYRFkrqUQc1SieVWPie+BsBWm6IULjwCMOxQ4Qka
5Gs3O0W0CyIEywvulHhAl++yKLuypiE4WAYttUTMbA1QhHhh5Bk4mOM3LqnqFLJERXrJ//E4YrM/
KOEhaakmZGNh1Pu6sJunybhrg9jeqv9UkLJ9DtsUAaIIH8RExAifZzxn/RumgOriFd5JdR/Ce7GT
oSJ+j7zdLrAujsjCR7froyuSZ3tTVfYATShI8K8RWFZZCA/apodRk6a/hgSEMoAbBwYsjGe5BolD
LCrAO8Zzz1j9Uhn4XyPY5pvZqccTtMyCCSQPRekbdwPj9NybntUxAojmOUHzHMPrvHl1wOYvtFLI
DXEZHoSuFwSUejERQiZq1orupWOq1r3GqR+TR0vRGs5gFBLf2Ko8dM3HB1PxvZhRpN4qaziGUeWB
cb6FZuO/qlwoO9X/9DJpvCMp5Rw0A2Jtu+hOiWunR8eMvedOjHZ6W2xK2WmqqptpaxWYC0N8TVX4
DvX5QX2Jtc5/QDKUbqbxFkTp/OEVhXlOFkygYyj0T36qN/Q7v5rYw+H+/0kC129J4o74L2yi1SIG
yX08f8xx9lt9lG5dMlfN7Pakx4H7oDl6BvOv9u5AfztbBgfzhR0MbsQdCIryqSgbySEy8FKOPVFo
1DVEdtQ/iM0uvg/jK9NB4wcmeZrn1E2ZESXLvZNHQGhpx+7JVglO6trSLawDXksSlnrpyModstjT
HJhAZEhE2djGGD1MOQmcm4EUmUvGLbvWGnGMYIlvIGRxx8yqX/JJC2LikdMk3og+rU8tOblbsoVk
fDDRe2Ucn1s91H57Pz07Qe8yar/lew7Km41rO/ELWuZTyj3iyQakKTNjZawBKQ1BwwWoPsreIqYh
se0/VHgFuJbfIZigTfEYRMzGt1k8UZKANtiVbvRzErnzGRQF9zgQAZAzhuMajNc6+UPtGriXO37T
XtWzP/LSQ1yn8GAsHFVG9LQsI99McMYYorTxZgZSghSOsATZ1Nyh44uBekwMbPIIJb1WOnfJKPq7
yq9xLwGW8U1+yNpJCKqt67fA7BAp4CVlF5LeWq67B6cKAtbi1m/Ohf4UlwKLl1wDZqYhsIRHXE52
cqaT8u4x0+k7R0uL5wEXYy/1BurmquYaFQSjvQF+iI9fa86LPT5pZP70azcD0anOEv0rMC3todWs
B81I/b3pNezk6Myych6+V/lcmMxDuuL7mDsy80d3ymfOB3OtwgXQiKvhOmTIBb/CKnkLcabcRRYz
Qkqw7gkZYiEv/uU7GUnFJrdZvcVx8CfCxPwSTHJH4XJLVjIe+golkF7wwd10bcKC15J9NqP2Y+Rt
vZeeP+9HF1adSjimXsYDwt3HdsotyRLua8DU+3Ftl+whmR899swhEqjZ3sAndY9LyGrWiyxrTyYY
h1AZIDgqYSx25LUjRGWFpBmmT9j8NvFprWrOsM3oDfP70IXVEdIq3vhuMrfqNkSiasIu/z8P6iYl
kJHpUXvTaka0Wh+NB0ODHbYxvdC/rEc4jKF4FQbDE8Y3N4PRT+vwNk8xWXEhyTJqXAFADNG4hZVE
Di/U1gwx6JefVs5xVRm7eXn2NSDARgSWhQ1genTjOEKzYP8a5r67y0k43fiA8SrWMeSN2LFzIGmb
Nh6c5yPcIaymLMru168zCIP4uKQom4rEc96aEa2d0KP5pJqenFN/U/bYtAtSNErSaN9wYKTbKCbx
ONXIyUGCS0IQuViGrDjqDpibi9pbZt7SkUJx2hV1YmwTr+3PtA3uxvd0iNmFj6UzfFrbBH4k8vWY
+D+ibwkfo+/qZE2atLpjoIIAEYXJ47hEwS6DpEVszyLukK9x8GkoBdwBP1qjFF11Dtx5KXDO6T4j
e+E67TM+Uu8hIHHDQjM1yJhQ1qAL6bYVOwIPwAgMpcT6RgrCY0S3Cz9CkGySjxI/JUDHIfFi4qQ+
DozO9rEkpGSVgg/1sNf0sjs0S6s/J/Kvy147b9AnswdNxdWsd7WH8xR7xsXp6vRKlPQZYGtwcgzr
Z7dENZa8CW83E4Dhqkf0aM9elD5WsdEQNhFhiiUpx6pK75rMfXYL4k6nB0+rr5jEjMwryCKNxi/1
15RG/gcSdA5pV8/b9bNlHWJXCzLraGAULOe73Uzv7VWkVQSx9+F3dv6R6MVJ2ORF1UGv79bf0Kr+
tv0M/JinYVS0e2R+GrOoSelyzKLZqmWSKTdK6tn/vPQ7fnICS78ARIL68ZwEW4VpFXu1w8si8pOE
zbTqn0JakyG5ZE2ew2GsbxNtI3l+Zg28w9P4GvCZanHkPJgusc6y4HdT4sgGf8bqUgTVPge6sXMM
3NdCPlRJ/97WNfZwi3Br/ArFHUuaLWNEfAL4ONYS7X9uyFMFqGLfd3pzEEbWH4cids7rb2S9S0wt
tYT8PVIrPPVOk13wot80bUpfwzl+BnY9v49j9TNnG+xHw0spVxL1GEh3LmEzNhY8JQ8Cqy4egwX/
MqQa0oKlZCi0gxAjafapBB7/3B9ssdNjTRxbkfTNWi0u0qE1Wi7CIetRSYp15CfwezDhjH7Wb6vF
sdEaP6sGOPHrk3BgZ8CeeEjB3D/YneNvi1LQNcA6NYMkuZK/RyxyXJXE0QBsaG0sKqrsMywSawHe
A4xS3hjNxJBcec0PM61LMKg9mznbb3flki4UY73g66V5KCua87hk+XFwcHAJDwxxZiIzlgso00Vg
6lpUr0lpabjegOiAJiYcrLSfoSR393PPbKCldiuIiEvSHKOwngLZlT6adVRfhd7e0QfqN0L7rrPT
khlRfdeqIH8ObN25jpJNPrLP/Ts7ixuWQH21gECpYyJwObu2SqNt54E4ci5Z52niY1tE4bxg6/B3
eWaNh63mTWQ4T07+MyEbuwFd2pWtfm/hKAcpFzIx05q626m5JOyCfcBdiWU1ou+NGkwOy81DHZDe
mDKimqp9dPpjRvsulZ8s4rZMyvfFwP3XqKvnsrbMW+1mn8TaVJ/s0VD0uKj/2hb9aJpRvAqve6b9
1b/85YbWXcq2AN+q+6ib9O0zh1yajT/LAN9uWPTVez61XNVG4Z/Swggu68mFYPEjTpdHV6P0YtwB
VsrULl0PUxr4Acq0KT9OFJrunTWSHUKfqmw8w4AZZ5rNfDuknOCH1mLDbpe6SWQqngEWt3+E1t98
p5ufSBwl1G+OvkXjbNyhb09vhSZ9H0YDalOO2OvBtekvpk+7mPCf+yVjuBzd8maBaI4+zQGZ7abt
fsQStXXlRa2503xcmK5gmuZl2uZXwMi40MHTXCcM81ubXSWLZbaRLqjNRz2AIEBkN/9N2Xn08p76
IZqFWFThwbipCcrsl/gnO0oAIv99C1TTZYSvicqtyckHCUbmVzWRqeRundf+I4IklAxsgTMBZVnt
FJIFDQKbtsJmtF4NPoI4FsAtBJICzB7Gv0prvGsbxX98DvjXJSBTrQFHXKJ2fy3T7I6SIbxTV38y
SmrIQKSA0YjXFm3x3XqBIOpBaU/bBQbwbikz8aoGIjApCGaLX8aIs9Ig2YVIu5bpuaPDwJ/i8bh0
dvyoCT14WLfWk504J2WRWKj5gBjaNkE8OnvJQg8PrtYk63jAkzOC/xkU0IY8rfPKyBLeGRnCg72M
wZN64M+LY00IFJjhEXua2qsNfO83ytLHtRNvcsA3d37+Ry2S24Hbc4M9vB74voxFdwcEnu3SNDb7
Wh6faWy8RHqZnrwkKeCOtjN40vmsyg0bTwKcXZSYQUJMTuFzDhS02RlVFHi5sVlvyWqkrx74ptXk
R1MUqnLDIeWMi5JN2zrZnrTxcQihdmFJdkZpRNBRqePQn/bKdrcdaP1Yv/Q/CId+00l8Xux0uGZT
3pI/Oh4hK25W6Y9bcCce8OjPFSGYUAze2NLhdZK7Q7xqFkCyks2O3PiEi+g2rY7nCxfYRxG5w22s
kd1qJanDdqtRggDWBjgwzROy8Tja6/IzUw9tSq3JLB0yjvy+B5oVPwKnjZiEsbUCEMXaKbCSTSY7
T2PQqqsWnDmixB1GUHGnnqkH35j+vjR8DSa5/Kfqvaok0FdUrb8rmijD8g7D+m6dVYkBtK+tF6Rk
yQsLGRnm7gJPM/Gc7l1SRZelsvF7jOw7kw7BjjUL49gaXgI5G4XVugNy8gxpvTCg7CT6T7yHa5Og
ZVl9X2TdVZ1tmdghhiM5xSQZtego/4YA+mCcolten3YJTUUHa2Y3RNrJ6QEJ/XuATkODrmNNsfKh
5vYi8CfSiUyW9wWPn+MgNOIvBCb9ue0yon0Dx9jB1ZnKYyHOjvnqm8P8g9MxCRPuBEzkaLkMUuJ8
PT2UoktugmSSHcXr/MMad247fQ+5tZ6UouLfWmsRSENiH7l/0AFu1n2ua7Raw3tLpMaCbu25pex8
aaKcgNnEP631p0vOEKb5IbwpTaxVti9lyD09lZ68HADD2mAQdITrQIpo/VBo+7qHuzGa/VNjjvjj
dDoav0QRGzAs3CyDlRwrYPZqJTvYfCJ9SmrXUiaMZplZ7xfTDC+xjXlLPZvky5lx6inyrZN6H+9/
QFwnN38yyi3jiFJqZAgC/aUqzfaqSvgyZ4btFu1urW2TcqkJ1cEYz78h8OD5/7EEy/G2kZ+1fNhX
Xp4i5WSepsZrhc3CIVmw9/HpULtDZwVDgsY5Kd2v9erIfOyk5CSoi0tdZoltkeGcxaxK+JWfKNIZ
bjPJ2RbpaF2pkG957DZsSScmceT4OTc3+TCQcGDeRjscwoP1AET/68FMUJBZ4AzneG5+Y26YD8pk
i9UBsIMsHgarTLZq/17Fjv8Qk+fBMttMt3rlvECYj3HUojVVsSUdtJ0rOfP3zLj6EOAN2G3EqdpJ
p23epwPyIJMccEx79CBMEsmRA9ekZnaul/3AblWdbfYgR+Kdou3aQrWC4EIrmDZTNs4fnMnvvsdG
M9MWsuAyUmz0IXd3i4j4WxtSHbXeB9BPv6hSU9128IZSdFOQuBbJu2rDqPaNwewMhGs0I2t1WOhu
YzRPVWy+YSRPz+1Sm+dxwrAWhm3xoEYyCMVqqvf5ZoGT+7JsVFZa4UUvA1vEQ9I4AwgEqe3IJ4yu
oh1ecx8wvG/TBQ5t/Rg6RFXy2bS3wItIyElrGEqpKPcogtqtow0lEeaAOQmERaCH5QSqXu9N80dC
Pqf8ZDYcz6wKe4/gzDYi3NMYzm02zF+hGf30Ez+/WkW6jo3/TYadbmCo5gY1Uax4tmi4F9jfrwjD
TvU0RDcYVsj+2eBum6mo3oF4Aq7E9XOcBKReHFGounQbHwh8Jq9dSFNPE+73pXcOtbp6TO0JPnaB
J99vugW1D36rv+0vg4CDphvDcXHQwFF9sBn0mk2RJ91rkZs7IzGqO3we+WOZ0Z6vNdycL3yIrDYL
y6+P7mxXu6BNv5cE3sIB1PJH27X41OKOQtHTyBduqcYFaIFnB54EBQmjCnUh2UlZ7yarICYNA8Rr
l7cEpLOYAePBCCOsx1+1BQ5CzQIr3f2oE7ogFAJLcUA3uNWgF1xbAxlvaPbDwXFReqiXZWfYiKGS
TRdT2qul7JKV4knm0as+HJ0PZknTuFf3+SWF48zSFN0CnbtBUEQmdbJdlE87Tl2IY0hHCI8YDl3d
Q3KoHRKp2zC52lLPl9ttfzIWVno7I9wpUd1YOz1+gdK6tvOEMEDO2WOzIgqo+NJ8rTzV8tSBMShu
SggcyeNI62Eg4u/8rt73r/CGGhi36AZdLAPS9U8vkG0Lz7mzcpRJ6hdKkliLR7k52chx/lbYc/hi
hqCxoww/Zx3N2m2OO4RIHWmhNyEmAZeppXOAt7+vSFa7qv25WqfX5dxtBb0GmE0PoZoHdBop43A2
KxsDopM5YLoMkFzyR1frQXWSpqJ91wvx6kZxe9XzPmK5UWI096fuULru9FzOekWuWFh9To7199n6
3mRHh8g0HUC7y3wpKKpE4uMwQzDCRumLiz7cAb0Ul3FCPBPq4cda2E1l0crst2kXcau4koUw7OOI
/UMr1xIeGS3HhMNuO0H+ZNrmLcxU/NzaqomFN4QLRU0UosIL3smJyr4NaPKFnXsfuFYAsDhgkMem
tW4OqX8bo87DFymHhiZXfYfnEz2wJtHfQnzDaCFNJI5T/eqlCR71CigMA8ZL57OmA5S9CUrCvXxp
ixqiJrjj8ztqDOlvGkMIwBgdiJYK0eJ/H6rY+/syRJ9zQPJg7nTmyoSoEYk0CBh46oZi9MG0Z2BY
bH3sZ/s6hZSF33wRJxGilVSGGQ8QJ4eAALfbuM/4ZZtcf1F7iyTEdI96ZNcbkGFlZuKtLXuh75hx
yzByG6OX1Ucvixn6m9UU35poKKeZ4VpiAajNvReEvyNT15iCKvexNY6N6G9QyyeRWEctI3UtKwa5
CoDhd6zxCG1nKTQba99fuR1l07xguCdsrappsiVzgN4jfc4nxEZIHPxlBMvJaEs9tNI8PJsudgHp
xmVeW+PG7cL9Ohqihr0Da04hPCUOjhULma166TntfHqzYpSaSq6OJG1T26A61l5CRGNz9Ghb+ZTG
8lL3xZdfuzd1Cx4G/wficefc0RZh7UwP/F7RFU7RiNqAmCNVGKl6SD0TOff1cfKGjdV2m8789Jjs
f/mMsvaz1jvnXs/Jc4lBC5K40hy4aJj1+EDYFnyOCHYhnszju7rhqi+yiES+J0Mm3qSESLLTNO3v
lUdTmixPo2Ve6Dby12pexNUR+U+36aIbO/FoX3sOzEirGwBAZ1tWRyEhkQOHUilRNgFhtA0KKYdF
srzOi6r9oWkeIyv5qvFqFPFZ0h96UJ7Y+QMaF+ke5yzbl5VzVsoH9iXxm8WwahtqcLtbD10lHcRl
ISFmnQxlvMJua8LyO62wECaALtkdpPl4DUkscuyaup533/W/1YxQPZROeEtIXENTWOXnUo+rSzIs
DYiM4bsqGn3Xai/V6PwMuAi3awnK+cuSGmfKlkBm957x/55kROkjDUuwFVxg6tm/BxO7OMlIWJu0
YrYeO+hhWzIBvUMshcGtwcIeB+7EsOs/ZaWzdOY3a6ELnv6MQTE/aXBjTrGnk7rUFu/6MMAOpT++
Wg4AmCU3yksXi29jM5h3WU50e2DS3SD9/cR0RJepG7+iiIl43LKmsAgiOwui459xVJ01SefEvk0K
Rx0zggPCsAnThQ9EbltCnRGscu24AsQa2wL9eZjL8tHz7a16lTNpugaGWZ3UueMWjMHtGqASvuR7
fuHHpa7MsxpCTVbzlxagXvZ363fDQOOm7KI1AQu7bmYCNc1cyvvB77Nd6DkYR+OoJoNZqz4Jd7B3
PnfG85ATSRz6mHfW+wxq+Ld/vT4RP2W9ie3614DU7NhYGNJyM/xdS2ereoiSSb9TC0is9kiTIGgm
jfZtyobo0JvAYDtn2o9G6z3piIKZilTZX+FyqWsbzXf9z8qOGfXEVfA5Cv1slC04vDa+NtDiv/XT
93V7pyNCKBe3+9MCH9d9xtZaVWk3InmQKxuz+9DGb6qQgzQenQSZTJt6dH0c++mpsRGs1oyuYFjA
csvzrZrccXoyoJKh2vTo/sjZ3OskCRZ5CEoh4S6W99leH9FQytW9I7sMRVJZJriBiw32oEvRGoZ2
iiRBXW21t7cN/zNOxwpO72jsp6mZjiPas1sY5P6NqGk2leCeRG3WGG6a8JIhBKEpR48Smvl4Vm4N
Dk0yTiwGDxYliD/mH81YWd9EXZ210HTfYyGuYWA5v7AzX4u2J5fJFLshTJrdlL9Dnd7Z+MhuuvyZ
IgFixUk9lk7yZaoPUvO0U0tJv+uQ8mGvvHra0sGdyOYz83endstvjcWGrx37R5NEMnxjrrcOZboU
1VFsMFVDtgpFB+2CelDTcbWkYia8jyL9TCxXBUrcACOg+dVx7SFck29aTLr6qTZNC/WbtGXT8myU
yZV4C5PkFX6zeYQw/u9igrEF/rm0eBxsv9lHDlmb61e+LJcjylE4PlKSFjtWce827KVnn5hFOf7l
Hsxft8S0NDYPEARB6RAHd5/pVXcSUlGcX0JLwFeWwmI31biDxhhlAqkOcciWJ7VkZqKdjZ65B0ZK
ydmY6G+Hmv3NYkFgjXwgdyQs1QPtMHSDCUCxbTbu1Wi6O4Px00nJlf+pl9NaZy7j2TE3SSsJ+V0H
3m791WjjiMhaJGTKR2N/8avOOKxlkDuDSWErlZ1KRwYkTXOBi87vtBdKmXb7/+xySc4mjY8hC7ri
8GJOhv2gHmpnRvFtwGxXLwe8XbnrVtdZkUio8sjTSMR7sFTYnTvEo6fCfqx00z7+G0ioZxUWuY0x
oylTk161M9DpgOqJ/5+SY070Nvu14tNcPdn++3NZCusiEPlZfVeilB+9NYiAacDotAGyb9tK09da
c3ddTI3ZcpOHdsdwXGcS966epd3Q4CkkwGiUhvBZN1A6Cst6VA/WAKo1K4LA+YiNLNxpmZuxPaze
UQODurGNJLoOcRddx9T+k4HEMnZ9pjcXHV/D1qfeeiLD0npVaw+vRp/DUXKpvaw8lE5hXpJORjQw
j2NUYr47UdR9S9OYlmWKzde0nV57qUFkDDXs03CkjSGEPtp6GjC+sg3ri1dHvrfNUw8CuYfw1qjC
Z+kHv2f9l78mxXPRgl4vzGD4GC2UojPkrfWZeo9J7bAZ5XvrMz3djQb4YtiuCemx13WLiqiVqE0m
ZDTRSUAbYg4E38fBrRkce0NuGRnmWthf28l7bSH9nDszMiCN/8dpq545BLVSVqIWNElfCqN+eGkJ
R3104np95VpFvaVTmmdkLtzrEH+k4EnV5LBpsY3PJhIc1QLVHdcNK5Rgp76n9lxSdso/cy2NqdAy
ZOravZ/U4DA7FEIIx3/rnSjeWlTV9Ej9zDZ0/m0UNdwtaSHvA5gc3UJlXw8YH+F5JIyClmpXpcv7
4qNnRyBXPesR8ogoIaZUMO1g64pSmq1weGgm1G3CCtmfySNCtNZXp74e3PXBxS2QijdxF7Y4Eaja
GlIIrJaFoJIAJiGCJXUfby27uCtA90PmXcr8hPEOKy23YBtAztmyc1esWBQsX7BRLPOjG52K3bmk
c0Oi5A/OlDMcSSfTm6y79dcS9mwKqIDnQ17DJjS62jwsoV17m8Sxnfum+okfKGYT08aPlXzW+gRL
uPnGCQ3zoFY4M5CYjdTBXS0jsHZdguDiT90MyB+dmvhU2diidySMRkmljAXWdSKGY5aTH9vGIPn/
UeUabRL4LXAakrfJ1iM8DzJnuJmT9FIgW2Vw3PNTtcsP9q5MlJpo+kiJRoim5LyeACuZwcRBTlEL
9czA5n2IewCYbPm+cQubd2XVaffDZDjHVHh7bpOSt4VSVj3kCX6RFo772W4+2pKOz5bDLi90yQ9W
LSJ1Dp1JVBHCXc5fksPXEEm4zWYv35n/3TREaVRulzQSx6o2McbWjg25u57Y3PTfIsv41BIxPbqj
+4szbMM/nl5oC1nORYTCtES3hFo4vejhYt8RTvFcMbe4DGJ4UsvYWuZJqWdpfWQ3gDMKu/ng6Yj8
Iu2idtXx7ETbhLSidZpBDuupTEYHHgowprFoKTjGBZ56WkMNY2cs1Vmm1Xc39conWxBttFQxYfq0
tqNfFLDBBOWr7PiKziO8IpwP7GUfx1lUn7EdumQnEZzk2JyTSvMcGgNMJGLm0jwlvUQtWzzh+1fT
8q7AYMovV7fJ5glBT9e2CW6d+eY5lHBMV2/eTRcb9UpZTLQvNblrmemDtdK2qtA2Zyd5LHvmDWN/
X/RR+6sy23udBduH4SHQ9ZKt2lRWelqdarZ63GeZB0+JMe0CqdZPRGxvjMK61VbIaMa2kwoQrdk+
WLl3mjyHli9Mfq3KEzBcMAeS9m6V2/v1z570zfupOceaFl3/sdbA4oxXLiH/6C/TC3VuSzQfoeql
U7Jcag18dmYYUpxCqpkNQd44b/17PzWvc+zXB4ZF094xibjVGJvvPCSUv6pOT89seMeTkWTvZbi4
zzFJQ3uzz5B+UT8EXG6Utq0ZeJ/MXOHuDrH3iY8X+VdDeTonL206LkejA65rstwGMuOdywXFgZHo
F5b5oOb7qXtWk+AEDhj7p23Mfue2eKAEYkHxq7l8CFVGbSgMCY8X01sRQb6RSJTeqAb2uXBAMTiE
uM+65WXgQ36MDHdPaMPyEgW8VUkRULhgPgcM1HC7beJryHl++p9n40SKwFhJ0lgX6awb8VT1mNEv
SURYceYyaGv1QVxlid7Wbv+Hbe+RUSIpcFgND/Yk8FSC8nvXTaQ3NR6In6PvHawk1r5EkcwQcfg2
+zPz5L6kqZp7wCyu4dp3I1amDUqn+qF3dGdbjyXp62qtvOg2RkSp1OkMJkBRkDonNTKIJvFaod7b
DmbTnxfHHW8CkNzYeT+sgrke150d+sEuhZl9iRo4tJWGA68OUNjr+RtJCx/tKO69Yfqp+oe+JN86
L2YpJ6ToRWQhGdwNy1Uuv/tshkf+32Ord/lykVZRbz2DZIwuCaqXthnabaKhX9eQq6vFH/6I/DyK
Hw62WiJLTPsurJkCC7NwgH+6FrgZUBRqeZlzl2fhcsFA/uxRcK2SFChZDprtbjhqEcypyq/0XTiO
9adNzcJS4pvuZc1FHZlolBJi1bxhH333BTpuNcRPQajsqwgxLD4jdiW2diMMPki3M8OBw5B09c5C
wP9s2FaHbr00vhVzj1Qc6TH8uCo0SQ9PJvvBbhhaF4OTbtIxw3TA/BmDBkOsJnvhK+Gc8Qa3j/OO
hBkfeAM46wy3P/tS/wgsfOU2hiFcBa7Uj2ZOLUzaMdYkbqvI7Ia30VqsR6+3oGmUKfYd/p216iVl
jpRC/mrqZe/Vwx2Ss4tmxwFGePdTHZ9qbGHJlKS6Pi5AvjHgQcEKavoEyzarQ0fk4Ma23XM6VwRR
GD4zQDn+UwWtI+gOe4ZJal+WG8avyS+dQx9490pBHJfzB0YP8RTFeHMlXGGYO/qPaF738+7UIrLJ
u299Gsr5dmysv/uhMf4WofEA3zjMp/fyqr4XgNQfKk8UO4Et+9XUmucoHH6niSMhktRiFEMdmIf8
J6Pgfvpa8hEk8J98DA6d2wvO8vK+iUgIYsKz8dsUHENv1JDg5aHa++7LaJZPjqrDICwQoxTJUx/2
S1wE92xnYzwFFkaZWKTHzNZO3ssiUg0w+9T+muoRS0tnsLMtUysFGaV9c4b+Nc7M4Ox1PTAwJ4GZ
reoMO6WnptdA905dgyrYuKkHo28DpsAZ4aFpuPyq+O/d7EyM56gPf8397JBgR/tthXP+E/S50+TE
HcRsUAwcGcBIQwTIXl6cGsv8jZipv//3vnqJufdboaXARKR0Sj3Y6fI2l7a2vhW4nbWtOvKpwrHI
SLQusoMddkzJR82Jj8AAUP0z8YxECcSdgkOt2KLvxN7f5bHHLEtVflT1ztVOHQalkBnD8sMiAewo
522j63SgzG3JlePZCA7iTPGJ2RrzGYEYaGSabsDVGkOmKPofZp7ytSmN8GTO88fa96qbdmlb5S4M
5/fSFPUPMh5V0WNUNvERywwDXTb1bQRcw20BepEdYh74+nWrSf9f85YkIji0bXGrl6m6uIW4YFA/
Dz0QSENjSAQvgC3aoBG9OHLMY7ljxtHUWbnzq+gZdX9z0+Xg3UazZaQMTgYvtDhmTPIBCvdXl06f
3Duwy/iwddVFpzvxcjPIdYHCjAZOFjVEtV9SNHl89FL77gNuSv0/Les3udXpnn3IJyjSo5PlJZoM
mUletTp+1KNmwtbWIh3Qtfk6kNq5URXHMKC9BRXHhKqn6sUflp9Zt5Vbpt3GoTANfef6jJ/A5SRb
fdacYyLy+YoUa+fCTbhHQfJGp4lYNpRBmTS/CKewdZwgtdVb3aUs7lvn067HUR7zREoInfG5cjDq
o9ndlzom9s4gPZyD7QWBOGuxKmdKKbEKHtbnDe39B2pRjPjDw0z2E3FkYGTB4Xl7AnSml3Lw18Ua
RoVzQkDnGe95vINq50pFSwldBKXsYmsYrmc2Io4f3g+MDs9W3XBvHYVxwlcenla5L0OrUz+Tq6du
UfFCF2gAZT1lsHRhpqbZc18sT1ZvYvTLMPUlhflgMh2/sCrGl+KQKJYa7o82NmMcdNy51CJuDHTz
0tnZZWzs/apoGismOEPsTPeF0bi7wEUdWxHPoQq8uPG2tTt1b0GW3ZlRJY7+WM07VaDTf25HCws6
369fnjHdisJafjH2LX+0ofWnY/F2UVsMJB3WXTW55UYjGmzTxuNPv5eMG7N6qhnX35TgMADbjJyi
mx4TgyR3tQCYCsBEBoLJnW3BVo268hTw5VPmFw/jxx1sAugdljuC506sQyifFTrXsJKMZ2hst70v
/NPkZPFT4TLJkk0Tyu5XxUpqWF8UTpFdwMs5Gz2NbYKdnOwcN3Z1yipB7E9DlOo6oKHM2JaGTQBO
qecHdc+dExTbeHhsCAGhzoGUuDu9xXvqxQgHwhxYJuHVj9x7IvzZ+nCn/FioHNGZxVDkbU8c4RhH
P4ZEX1C9j+1xDgYOf2H2vzkTHkRVIhaLimL/f4Sd2XLkyJZdf+XafRZMmAeZWg+IeSQZJJPFfIHl
VJjnGV+v5Y5spbpbdvVQYYHIrCQjAnAcP2fvtXMFEuefRQDpKbKXZQm2JWaenUsyxjE2IMVjSZi/
zvTeTAvPEdoMfZdytt4Kr6l8a6DlzXmanNTB6PwAcdtRx17ETElgcEfE5TXFM7V5xK4CwJCUz5V2
2F5WIeyMZr7vCB+jeWQ+WrYg7BC7r8vMmrBRA6TnDYT/A2crexolovGBcueaiQDAiNy4q11nTDAm
srrEkRHAqrId0u0xEz2XRht9n7vB9bGSdWevXG6rMz3MvwK6wE9LptFvaXaT6k95Qxbh5MxnPSUE
zpCCKWWc6lclMXTUeE3/vKJ1Ze9CQ1Te4GU+GEPe09TXslfs3C9loZG91OivvdlRDAnrxAhkORE8
G/YrKlduyXuRh+JBPuvBVO1iBY1dVGjpi1IYrs87SH7m3Xe9raMLNw8EFQLHPmdBenWavsG+IRRd
xON8sdAL72JDDdeP1yjCzfrp1l4w3cPgXg+MJ5KyGgGHI1TRhgm1Ypm8F5EKLgPijRYOaErEOEIS
J9EcUnyGZBEJw34TMX6Oq8lZtZDMgsvzUHR/ye9S02oRBo3w0Xe4/o8hd2c8D+ypFnexx22C4JvT
DSc098XN+pqJHrFBivJkA9GQgPjsRJs12A9VFb2NmZH7c5D8IiMvfht6le6zinB/V4fR13X7R4Rv
sOPfOpplquE/YkY8hCOOHrm7Uuwr1hYQmyOxPM7Alb5J1PpQdaTttZYeXGjDFG9AV4lWD7AgFnFy
jXoyzHSsuwxT6vlCDMMTeqqFKRQ47N+u6p6I1qXyjDPtCjzGJu19t0t/64hTLT20YrYZ4lTbWsR/
bWS7bO2ZQecCAMIYWcdD2Cth7ndN0hE0yIOS5MEVEd/RFloz+dKSLD+BImhIs9IneTtj2po8y6MM
kuw6dkPlM65zzSoMGTyLCAxp9KhLpqFFNpdcBlgHrZ5uatIG6kOOk1Q7/GVESnxsgtK+Z3moY/ji
jeb28Oo5iM314YubGt5damNZErynbBg/qgq3LSZfz1/1bHSPrGurXIOgWlZB9e+WvLf0lxK1BD3K
JfvRVdqB0Vd2U6agvw6D9ZhIV/llQskJuuGNKxyZRD18Qi4qDssIoStKi4PSTNwU+HZ9fdTTl7my
Z7K07KO8vcqHMU5Q1FS4PtPy29xpjS/LCARHqC6lnjrhLJOiVDXDDk/erjtumg7tnZQ78B0yP6X0
86NYgyImmpzyQX6JmkYPsFK1mrw4/NRDrAGckRyFrEcTJ4G68kGfPOzoSfk5minMVSGtcRBR3CMM
UA6i2a2i5lidkhjuvxLH+6mgOyQNu1DqyDmRW3FHTeotPbo4nc/rpI0WMXExyKxLiECrECTqMrzD
gObZVQn0tsCSyweHeCso5rQDh6r7OxSknyRKFBLa5nnvCdJPuXQ/ImNrlVaLswPxvgXQeOdwLwS5
5kY7t6YjlHfgPGAm8os2nnONLbLnuqpgKx+m8felXd7rQ5i22beyb38whKi+LUF1771fUlsydnF2
MfNYgAY97Zo4IfsZxcNEvAp8qrnYGnhULqGSWzflXUoU5IOUtBB4irjVIfquBK+7TebQfaFZj9WY
nG8sYdzbUUW/ElW5cKeYudxL71JOWUzKtXolW8X8Umfhj9EOn4zY7a4qbexTvEw/pdxc7tci4tJ8
HS3DSYpGWqO0MdX0w7aBVS/1SwgWgkMCVMmPnTD5HhI0i6RXQGzgjNUZ0gir36Y2SZaGslzHJDWe
w0FdMOLkP1AqWpcyzG/S1bHkD9lAThnrqcEHi+t8aDtTvWoOd8XKyIu1j6kFJNWkFj1x2R/w0Mwg
HxAu1akARcXa20L62cpq30gr9VAeaOfPr7rugEOLnUefD8e+8sKHVmvBeeyjHBpSGe8Mb244uYgA
yUd2ceE8fkPsD2ZGqb9NaXhJxhq0gpjYl7OlEQdJhS+LpoJurY+KvkM8RVzUqivTK/ch5zKmifEG
QhDDWavyNdTe17BfMrzgQpHT4qwoUtO8VnRKDm5S41SRg5RQ7S56N9DjBZNBRlQWH4uxtje0jDTi
yibrPC3kkWF2ADaQs2zVM8J7FHQiCGhOXhaGbDi9W+fUiqCN2sPc7sunoQiayQeTTk5OPJGv5sl3
biz0eogtagJShVgalC+m2bN1H+ktysPY5RN2iFK0RS1OxYB2/CrfIEKnn1kwJ7sBtddqvTMFXW7t
iJJdPWxHi5grR52fgsAU7yhKAsKQgY7J2iLTgFPPNdo+KGRurl1DpQUBqUfGHg1vupP1aEdUagC6
yPdorx/l6VhONFvWn7I4jbZzycsVHepESYMXbUECbdv2j5wMiZdIWVph3fC2JO15u6FNFz53A71f
XT3NWYlVxlyOMeKvY+upJVg/Aq9CHcWZN+AilA8uutj12Z/XHPGn6Ygpo4Iktf3zB+CrjuQ0Xrpp
LvEK2I9RagfijDpAHMr1GCimQRCtzeKIdf4OtK908ZOz1Deu8W0wCuWhwY3yC01l2Gjlz5ClQIDm
1CqKbVGrTviPS5H5UyQqQoy4fl/E/hWxkirwowj1xaHGZqFxk4Zubj3TUSZ0B3roJuxJU9CX6gfl
+LgP8zb9glIuBYqYAh0odYXBFkjxeT8e7bmpf6ZC46Kho/HRb+4hxVl/FTr8RNnUcfq82S8ZIpVq
NlHUUlkco65b3jPctD+GrqOVEnhYWzE6JZHWPpYhZqgMGv2so4zfRDpjdY8MBAxZNopIiqtbPZ1l
pxA4tX4tc/uLbGcGbfuzDBxHpFExPauG4Ll0uZUNDTsLc2qcUz7nhBjRv4vcEMjDYk3PkCHrcxun
ma8YUOhpxbykOR8v+JuT1uk+Q7Xh01JBZgdzM6CcBXAnVxAKRuMaoBV66eEp+k3fuWykGYPKpakr
GVVlafT4M+OpRm45o5JO+9BOp5sVofgZ9HQVNIkElScVCqnZTT2yZW86LL3zXrtKf1htf3jcbwMC
3qfRrC5Z1QSv8gG8zgPpcXSXRwosAXCTgJA6L1Fea3Arv1WddpL0vtY5zkuF9V3JvOozx2Pz+1os
wYa2xHXV3KbCEe0jp45CXpK47zQMIBMXFJcGMG+b4e37OtUgGztCrfPe2f8n3ELTIcRcxWNgFb4m
4L3edIKAW1Odf69KOSmvf/QM8hmdgLr0rpZFzIqaQK4P+7h5bTUYe82MKKep9fo18bAiV57yprqm
+8hhSQo9XF2T4Whiolnbwgg+2/1AdbolgEwQZTvtsMTJcWl172uogEVku134ld6MAD+Fo7OJ42Xf
1GgSiCvEXq3WDkZuVTvmRdGzYwoKBtpFdPB6b7q7NChRf8fUWcIrthQiaoscrMwcu8WPuRZ9o2mz
QxEhuM2pjREICbsRrbsRrUU0+6ChqyekLNSUwI0l8HhymAL3LY4vlKZlsZl/mFUzP7JgehBc87oK
2XrSgKt6fABwICJtZERNIvPDptH1onT0rtbefGp2pEwHVndRw+KLrrh0Viyn2OQjejcnD81dxH7x
BTZyCIlMIYTV7XIytPh518hpvllzUxzkkeqpdHDyjA6sPB4ITtz20DI39Ojmq/xjE1u5JWTx89VZ
HOsQM9tM8vxYxeZxWE5ERIKX1jzd3S9Bk25l2dy3yjYqrD1ob7ha+hxuI/Cyp9Qj6mk2npyBsQc7
3qy+9Hje5O5YTrv/PMjXRugIoLmbh3y9FJOCtlqUs96y78p6Riy1O6S71mQS4Ee9ja3fg3a6HufJ
+GNq07+DgrS2tSLit3yznV4/R6XdnIu6jq4ke7Cf6SsTh7gRb1uj/8Jyp79advq1wX/m59jmrlKQ
bxgo65N/Jw5aEV0sewFgKyyxuuX+LPWFhG6GGNsoMCDsUiS+rcXpUHGWLoF9UO0c4Deu7LMRGO09
wxyyBUoUEc+k9mQshtZ2QdZ6ifuM4N2ULNS18REqDRt2PbV9buU/em/4nOss3VlG4AGs7e4hUV6v
zhK7h1ElY4AQ4HOoafYHQR6nxMyN2wiO5Y+RRVXgSk/5YxRZHgsjPf6r7owc8aHImiJIsLK6GKYs
YfT0FFCkuoYcQ+qKQsLoptjYmFlFSJfrfHDLVFam4B99DuJjbhP9kiNjEFeN05O2YobwXW2n/gkN
jvLHVBZ9I4FF69/pQBpiJqt2Yw0Sm4GC8WE4ET6L0Nl3rmE8ZfUV6oMPwz2hOCZZrfMHo+qv61MV
JqWvnUKXHdeqANDtPOB7FZNeFTe4nLcGg+KcaceAiKWB6BiKt/dcOjkyJMWDpnds09heD22RmQLL
Fsc3Vt2dkyefWYc28mBA4jlKaCSCVnrqMsfFqo1XV5mV6wSt4QH/4XsjjQ8i1Rw7w8mZhs0qQiUn
YSHeFxEeYwbUTwS6VftEZT/EaJUqpZuijTSZ6UaIZ0g+TSpl2xPudZ8H0OPgzYGYSnFx8HVtWDUN
USIwf56CaQCgY4blA2lbeadneJJHi3gpCTnbwqC8lNbwK+Ie3Jm0/MTOrnKqzK+1SefXsZlWVmSh
5ENkQdnCr0GoiXwIXKzjxFhZuz+v0ZNOSafAGzK4VrntEYgdW3oEu3UfVodMFUcLqWatgZ4q06/S
0TfWmb1pHfDdBUKhW5EvOBqQFL8XiD8SO3qetKf1LopO5JDq6XRfpp6pe51n9zQBOM/HdNbmzt0X
y5KfLdR+J4PEZ+mjRRZBPiOAeWgnYm2eEyU+EJDNpNT03CfPQIAZeSEnpvCzFhn8Ec8KzLO5WCzT
aksTQOhdo1BZtlZKABxnxk8zIItEnkVIfy5Z39q7MpjIoRWeYa0UGdx21uN2TpH9Frp31jU2aGbj
tWS2pupO4FFpjWnoksSzcjGvSV5pu6yCmkFvWn9G/AuWEFijPzOb/YyL/Dl3poO8rsp41lEiC3Wd
GrBTQObB7RIuTKKMb4adqy9xSO+JU3nR0q8EUjrbaLbB0Bs/paAaEde+rzHhVUZowEcThIXJHJ8T
B8uJBHJ7HkbdRLlmLc7n9Rrly+h9WekHxFBf7Jks7HrKSc6mFztYcfw9mTpUoOmeXIqnEAjIYZXn
NxmmsmK8T27j3Rjkl3dAtXfAn+WzQsN79+eZMnYI6E0IVqusxdOZ03p9TQh4ZaiHySZbVIq6ah0d
77pAZZnIoLcj6+r2DpxLz7DPM7umZwtdGhMZ65F4ZfdMS7h7DgCFnDLWOt+h2JOKDgd41xG9jbMr
ym5aiz0ammCEFy8m5kUloteyfoKP444z9sFzb5RvSlJbbOjz+Viqy1+ADep9jVCLBN0i3LkBS4qi
AaGQ+L2gzRHGeZBTqrzYhxmOeDL77t6SfIRjrLxgbM4PUaXOd0ODNoyF4LuD7dVH4MzJilMDvyTL
2YCFeY6e1Tr9yY0KoYI1W28g18cNzd8MhrZivY2+8c0ui3c5lLdUtzuwVgaHrm5ZKeGLH3OmSPu1
w4MMndlN5h3hbU6fWmy+tnZVpeSqok+pYxqD6N/TYiFPSZuUHZTD6QK0Gq7P0j7l4VeaMc1BThQ8
/RW/GHQ0nX2HbO86JMZ05sBUrRmMW0O9Qo4rl+dFRw5Q/97ahE74d+Hm+VOJ0c8eNQIOMXjhmTbH
eDWJuFyiXhPu896zbh1ohJfKhDYJA/jLupzEIQknwkYhT+qxRjTA0Ko+1i4BhShWDf73aLwQW5Jv
UpFhMLK9Ikt5flSGwqxETCA1JuPnjs+QMBl24wwhsoNntyl+GK+7xGONvGFwaKUvMJo4AZLDCO0R
HSixypEItGdjFSnkQffNcxgrn65Q3BQMxvbOElbHNMnZWY/LcJFbsPp7BYZs44mVmHXHelVSZCta
Y3rkntRkOS8680q7bzZ6hmGmLZces2+G59jtxvbGqLmFUlTQOjBO8kC+zG5Q29cDkD9H9D3kyF7T
FOS32ITlS7FRv0wLBqeJ9IhTF0CJsK1LUcCetCuUs6NQAP550AGV+Yze8oNpCjkP1IqTbNnlYMH2
bT0am5BQCR9pGPllQRU8UZb116jL94zFNbJJdWtrBSSGqqIBlor8iQ6cKsJVUALDQsgpiVj7VW1s
aoigZverasfjcb1bk9uDOTd4siIV0iH75K386cTkoDWQV5VsESkWqjeJMSh0gn3qbtZggZZvZV+P
IZ8vic3SF/rbGNEk4UazF5NyPwTi6hExyh4Dh9ZgqPa/Y2lMMBA4YHTM7NZbUbLMypOL1pYgCyNs
JDZp3rBKZy/m5D7oVihvorakJPUrwbAhTrSin8p7V4apepLP6gXhkTkeulRrVm+PNPh0kDtga9d/
rdhXivKEor+a/9JTNGW0PPYgBrXnEMKFz/85/4gwYq59er6Ueopeq6VX9iRh+ljDF8Xg+mWm8xqG
A+X0dMX8ML10oRZgrV4450sRmk0ckvzIPJfMOwnjYCZNpiNcFDifQ3iYhBfUwdNyYlWgXJqD3Be8
ibNK8T5krXJfq42J9uKEz2LoCPqUYjz5oMGn38PDwg3Tqva5VzRQALMdfdZNhRig9n6LzPM2ap7y
TJ23oOWcHa3iE5phGH098APgABlbF4XAE/GS48U98wYxjFMmY3gucy4OFLjxCeQQ9BHa7FVEcjJ9
rJvsvEcW8IP19IoVexag4mK7TKpNCisUA1pVYBY8Wts3Up1FgBdFfnO27eHvtRemKaa3z67QalQf
5Cmc16BPfllFo/td55p3XJDm3QgqYtsmYhGlydExs++p1iXoPseArf/4XYMM/CiISAl9rDgzEln6
x0VNFoMWLzBuSgT3Wo8fSbrYDGX4bQhmhAb/yvB+86eCgdsLEKiN7N4SjEo1hrT2IJlws217tOeK
kl4sKzb44Bih2VAc5KyceguopbxiFOqm9V9IRdzTUDO0cfEos3fR3WdNAb8o1TuSfwvj8T0S3XuV
HJSVnZI3SAMnl5C1ZpjfasMRhMTUJRVO7hOERndeDFRRcqo/07a/Jwvl2wgBuCzdJzk/sRskp7Gd
IIQQM5XYGR4Fm6+L1rn6ofZM3efleJtQrqf7hIzfTe5pb0ZtBbfO6PM3whUBj3vjY4CXhtuEGb6U
cS1ss0gNWp7bpKO4bPPpGKhzcg9T8yGXQ93FVUGXBNyNqHF6RSWzlLzdbcAG/UZqYM8190Lt5+yj
ytYuGQ6dC10CzCry08OjdNRFjJLHpoEFQoOCWukXV6krH8lgI6LtmPSX47epJRCey+VZtohbwMC4
MgHQ1MounawSq0FTn2NtoK4mnoGApAFUoNsajynMRqRfw82JcPoGpo6peswxsKwqU6+cnogKUELN
edYDhBM9oe7nOCmhhQ/ZXXXg9zS6sTCDnsqtovytIPwiBs76vq4YHZQk8a2n+66vwiv7zeMcmuFp
tBiEyRQNUsWHVcGVCpUKn7C5xi8Hyo+e2f570zg3ZM/9S+gu6nvtfQnoI53W75+o7+CwtnWHMTvK
dVcD1HkhGjnaNo5jb+XaKwO+h2q8yEaQjW/VH8bPUs+ivRfb7XlRQzgk4Po2Ck3/B+QjUCh54Wzl
oTeRzs7IvOazTABYi+9SbhvhksyHnKLolm0q/LOf6IXjU4UGZ2cFRv6qLgsYHU8nwMNyt3LQgBH4
hIIau3FVwG2CDL+xhTO7WczpJBln2qIC8kmbt36yoWpMDPFit/lYas24zVRBSEHvFjqQAyTlyZeH
8kExge8liCH0bJ5PDrirQ1S78x4MLwiNes79stKSnzbbwXDuxk+V9COmGE/FTIz0JArVQTw4djKd
9Wr4iEUBuxRRcB3wb1j/xzAl/VOmEzOrRNQYV0X2wvDim2z3aUsnwO3elSahfSzU0TnGjAn3RUnu
dzPjLImd5eEYFfcZsCTSYWRXzlOsscddPLbBsreumhPRnfK+16X0OO0Z7mdXc5eA8uGHn/RZPdu3
IzUW+Suw/lBWfuQTuLIacvZejxHkEwoamrZ5L+ln7Fs61kLJXG3iRrmW9Md/9n35OkUekLEqhv5v
EnGT63CoYjwHcVBU9y4KaWkZrn31dD14QMB8kByV/9CW8iPerrN8QmNwZJafHtL5F5R7xl2P7dmv
RO7bolrDBkzO1ySc662c0rsK9vnOCB9dy4mXacs3TIXVdopcglqnTN+ut2Rdi4OdnEymAwkVfYyu
S8wpvdmYnqDH+g1JPJtaOOrIB89PnTwMpw8joks8i/UpA4CMBbZXDqGZjJjHmpO0/qb4fP0695a7
slQ7MpA/8xKXKGlBXxeUz3EXP9R+eAJYoyPzo/CwGduKEKrwlrdMG0ncbvcyWGEwUlLJwxzYlAe8
n1mJdon6pDo6ZnkZ7FA/mTU+WEH9qjMgT6Sy6GdrXnzbNo2/06R5kRpZOCFwLQvHOxWODcor09Un
jNnkzGEjTVlrjzLqpWgAnndRoe6RF2u+QSCqr0ntAMnt1aF0QjIRq5rb/bzsmnaw92NsbGWdXJs0
qEGWW6iX6JSBw333oG34tpLXTHd6KpMQCRbAKrhioTWTlZfS+rd43aKLaTda8zK2kHRaK4GgAz57
S9ZVdzKo1JM0RRuS0wwuLVrtnpK/eIZCapfhMvpVI1IaHbLudKGtnoaB2HdxOAdBSgAYxQ6th6Y5
NUlZbq3YRiDvvjVxRhdRQ5MnkluV3kU3UQURAxMn+m4T6FEFwID7jo65dAtbRAltSrz/wglqmEH5
IAcU7XwI4FIjhO0jo5g+qgH9I4Rg4YcdUUkKRmfYwh0tZjKzJhtMKdzY5JiaFn4eiJHKZih7jfsU
e+Yq7k7i7C+TlKnPbGj3TGkIqwsxxifh6O0hKXf7Wal+jpp5DwaSj+BpYAUKIF/6mkM2TOFgSsiH
idKrh9LWvDZt527XWeMKXMRhlSHnnoozCJt5bzrVQxnNmN9oSeg9R90mncn7sPmFtybGkN1QTwtX
IaoRj1DZ7Xq7cbSieneb4FpYzIvsbIFKIYCtmM0j31xS5TPKy32ymM4bcKHpFEyI4HqTc0BzdWJ2
E9GGTF6b3jFO+LcOrdD3umYAyrI0om2tsj+ggUM+FKKeW4R39xyG+V8SNzQV/I3GKchCFbKQerbo
BkwsZCxDV7WBIDJQdKw05Mzp0n3heSRk2iryvfE9sEwxa+vrJywn+dcU/IUc0UZmMu8lyVBlIAbM
DFm+7VW04vUYd4lW9RvP5t8XXBysbv5CFopXQCeT8+m2boZznpliAzM153Kokn1RL/T2yxwJLzpp
G7kXDOoyu7LL+iaJS+hGTd+OG2rRwhiJkxy/R0l+WJbEvTWAYi5DySk0q2P/MGuYR9AAg2Mbk1c5
ZGHgy6vMikJj01lx5aul/YEv0P5JKXdSlOUbk3rUFgSUn5racHeFAEgrabq1muVWWSphQe6knyJE
ypvayX8N5qC/Iz7BrtIwER1CYuTsJqN4FAL1vGCJx5D/dVUyDj0bKbIjntpuuq1DTzSi/S6YvG2b
B9G5iOd+g5hiL1fPPNO/O0t0L8fWeoOpVhw6gM1beZj0I1hb8EN+5zJ/8RKXz0NgSeTIE/9mCNzc
ZDNnxclBnxgglk1oAoOJugsNRdKBSHR9CY38UowKUhJxFFddyRsmpRJ0naGrIl5QYFzcYLzbpYPw
y7NeZyNUX6QtLVXY7cbJkv9QkH4PAD1Ifr/JSFpwu8uN2Tm2ci4NN+vbd/msnczlOVpYu0xn7n2l
6JRNbP9IjCU82PZckZIlZvZzQcK7LGSZqcvoqg6EzxF4G+FvqO13etqSpmzqNFJaZ9yFaeccPS1Z
XhHIPoxonO6jnuFRyc2zw3D8VqmuRmEkZnkTjvvjGtPMfCMufc5WFG+k5m31CaJ8wKlyiOjjjElE
mJQ4cZFPVrTYCIBVLIwIYs5StATDhUOfXtAS4PTWraujek8hxpbnMFlqJmwGzG4Luog8SxOyLnbs
5d9r8gTOWYZGmBzi9uaoxhvXJGOTbvxOwp/2qCK0/shlbeKSwQDAd4z5DqZGVd9BHPQ7qV2AXxLu
ja4Yt3FZubeA+hkC0pBcHPK1kpZBuLwvVEpwthagr+GIidohcGxTZMazAQ/9r965qNEIdwKYyjmI
6++5oCSOqC2t4cxcboDCd3edkX2uoeuc3YuydWjT7lfJYtO03BiH5JS2kLHFk1AtGZvM4zN1nEkF
bZKg2Dv3dIK33dXevcRVuFWiiWK7YsR3wWnHgIENgd9KapHi1rQsl2lbZmT2SBcS9LEO8I17BUgq
Yo/xKkmNYN0wY5D9P0XL87Npq5HvKOryrrUZoZDKTe2fXHsozzVdjns5I70HkrFJ9GJ8l89QnCGR
mQASpZoWX8dmell1Mkqi5tcijzDYqG7ypCjFIeyMgfW1SJ/EnEddBMlndux6n2EC2gxKjqqy2jZW
Mf5wy4jgj0Cw0NuJC86dXpIF81JghPaGNl16iOs5eAUOsFtHlQGK82G4pbXWf7KUKgfGOBnsX/fO
KouqeyyqI+QNxpZheJIlbKvSKAq41x/i2buA/dWZGDKmMgoagxSOCmVtg0NgJOxd+lAn4KbUL/rK
DIOK/TrondA/a896SgEv8uBUiJnoVLyhY9sO4K/qSTLtnfiVxmG6M0tMVX1XvRLjbfyt0Pviv4II
tYwBs5Kazwop477umtVnFTnZzoVdfJJNfm4+kEwsCDhORylqWvWLTcTwNpeTGZaAiS1v+BzY4ZdJ
0MGgJDebBjzsCFbm1NpkECm1rvkVEiqJMJtFhJhh2i3aAX3bzk2wrYYCeXvvPNaKpQQsp5ATkiJF
vrnuZ5/wTw7NHMOppCu59IAZuKHGfpyzu3JwDr7O1JGUdMs3OkMWniISPUTT9Rp4Tuy3Sj6fa2H5
FzXBWW3nb1Zl454j3UK2BsbOaZ+ylg3P0JpQ50Ul7CZlcYdRvIUIRi/aivWL4iwVgkzU2AkJjFyL
y2tnm81TwUhsSxDusqsHOmhl9WlZaJdyXTO3cddlz1b7hlETrEfdzrjBGEp4evOuMHY7NCThpO6A
BHwors6sBueIFDRfN92GMwPIuDRsFG7WrofJ8kjINHle0RVF6O36IEFY1Gq7XsDvxbIQDSVF7Ox+
xrPbIqrVxq0y5CF67+ZCZ0K5ZUXfPUoHJZ09hFf8J+phWOaftFTUDMuAmAqtpglR8KVdkZ+n1Aie
xqY5u8aGWVOe+gg8277Tv9Vx/aUXBKx6GC+tpTmvdVChVraP41wxjBdj+kzLDgGOwk1rDPU1dZvq
wsTU3RNvoO46aDzIE6b2GvRjtxmEHVWDCw2ua6vNRfKh2doXj/HTj37ykHCADywy6xqLLk4oHtyZ
xEal0LdlhIa2clvzqYn4qUsafoVKZB/W1Q6zfXeoR8gFtCEyQWFMHhQAed+qxxx9Ap5ymrtOHhvv
ZkD3A8X4dRD0Paei0SjPPMf4WJziJXCzGvK56GNgtqSjnlcQDIRDLGxU6xw7yj3V3mljOM8SNDGq
WFTanHpoUpr2QDcROZ0ck6s51Ouh2JDRkh5SoUlJfjk4xffTgCV4/RF2TKTWtBS0UEWi8FCY/TEN
mr8kYGygIQyNtZh21WjUiDQHoGR2hfRNMOrqOFLhKhlH9IHNiwKbdqdU7YwGCOjuyqsqM2TqdXbB
Wt8fwwYgiWc2H8jRkdRhvAe52dNpqEduWqaZHlvL+xL2+S9pO9N0g2QGt7RoQHm0+ENEpJH+qAOi
lR0FhTqTqh6oKDo41yJNI6jS4pZp7oeu2N+lurLJ3X2N+q9GDHeqmYTQara8J7lOoJbttijUciYr
Be1jNCOspcWbYZJEndQMp8XmcUGcsXIVMzus6LfBi+oU3BfoR6QVdhxF5FyOoKjpum+w+kj+I+1+
xR2hOmHkgIU1NyamkGILKh40JdrYXItfAtPxs1vYas43R+EO2qcNMkA87b6OI9Xws5CFS9XhwdaR
Mf/VdNrHwm9XKBjRtD0umuW2tqIdyw0fnCL5b8Y583JXYHLM7ypyUzYzwpCqt84mJOLwpjc1k1yj
v6qxdqhx+nRIE/WYMVfrbSKqxWn+S7Mmw//nP/77//qfP6b/Ef4qoffNYVn8o+gB+cVF1/7bPw3r
n/+o1pdPP//tn8i0XVe3PMcyHZw7mqkZ/PmPb4+4CPnb2n/LlHrWIirvrceiKXq6OCyxd+jmfJT3
cjVbfpK1a55IjDlbRUCOW6wshx5NPKKrafAdMyjusZV8X3cWcYuH2SXuYluX5MGPQDuodT2PRAr5
hicog2OOsYUwbmMrtZK5g2tucL94Ieq+meR1FMD/jutgOWueA6A88/b/88bV/8cbd2yPu45uaZ6r
6f/xjQP3MgxnYPOX2M0v+VatRH/NS3e51hn2nsbCcOBUwXixmjfTof+UZnvbIMCxtPm+h1RdLoN4
ramafK9HU/aSh2QXJGO4x1tGQlocHaFS9k+eFttnh3EbBVTqfBni6cUM2NJX4UGn2R3BAQibw79+
e6b7X96eRwAcImQCv1RH/c9vL16I9qjHvKOmIZgkjLLppQ7DdzmScS0o6cs+SqLlUFVa+qGauG/I
tXmxi+zRyNmpnl/MgaEx0QZ4v/X4kht1tqn15vMPJdAbSD/0jGYrg2+y2Hyjbc+SgnBf+mBpYMdn
g1LEUJv0N3yW+GQYICJjhyDR6VYr6au0ToE+GMou+ej6cOd01fLhNcGtzgj3qBq4uoGoLSsRKDhW
xEMpJhq6f/2J2c5//cRgXpt8VLpBfJer/ccTgsrNYklYBgzIAi0QVT1wLzQQ/tyYw0M+KJOm+A0i
06M8hC2wPBf6l3E5SfovepT4VVBOuDN0BNlPhBW3RNK2anSXD6PXmLjN1HxrGkp9LScm8m7ueCT7
mDYgW/FgeYMP57kA09QEL2vHHkHosvr1uEPlmyat+73Wdt6u1c0RKFGU+WmM76qsk9hnDNV8TdX6
BlzpUpRme0dFXn1o5d1Rl/yLvTyTxTI+94V4f4KouNQjBZvWl5eiIhxwEsurTv90qzSkhEsnSRtG
cHeXBiiD0JlgCthH7Juvc9q2eFbSCTZye9S68vSvvxT5of/H5YmvwoCfZrgeLn5bnOb/1/IUwltE
VyEIBYtF9HvqDMdg0PRjR2xs289v0xh5cKjZ7eVf2I4xyWAz+LI4+tGtbPU5SuE7Z9DH+LijL6a6
hCdTcZkdeGV7UBt73PXYSDedw7zZcxwyWaNxfNT/m7tr2U4jOcOv0sebJAsxfb+ck/E5AsmyRkKj
CNk5401OATVQA3TjvkhGq7xG1lllkV3ewG+SJ8lXBWVTBQaZqhmT2cxYAv3991///Va4J4f97SG9
FT/Bq5pdPrjYnB+M36IcFmA+tgi74l9Ik7mdD5MGQyrj9P31I6LnGhdkIanhvxJrKSoPTdyT8SI9
+/CIJpy4/Quqamci1//AytlVhpHOyXxc3OWwZMX8g39bYZ1ZlLLH88cg8LsBtm5djrzi7KHEKBVi
svcopD9eilzphxrTGvMH70p0uSSLNO48ZTXJnvzqLqnfPaDaefYBd4XcjLBEAZnKHFe6fEATCrYZ
PF2mE6w4QRPvj83cfSvARcG0bi9ghUZZVlyin/T9rYv7Nd+KE/1OsTiVsECDYr7AyPW41n58eUGL
GzKj1Z/5X336lvo3L2/IQ03f7/xKt/fqXv+CAhIPXiF2Rmqi/HCOpaO4NaCh6EalVTOtd3+6fAXY
VA5IGNN75FQ0EM/6kjTO2wE5VAC9X8zp9y8G6FuvOX4jVuQvVh9xs+1DN32y8p8AiZfZBWBKgHAz
BOTIbcWhhyQpFsSFbgzbNy3y0erDsBXHsB1h5vP/+76Lj/G0NUp+iQC7303Seckqn9BWCLkL/SVp
+Pt7GdwUIwIEWSvG3ho3TSI/hNeTZQoJTpJWFqdxHMEYZGmUBhkUz5HRIDQkQZi0ojRx0yjB8p4k
cV3QdI0LvLAFd9DHy2Pzpsv9wmN7f1MeCNNW4iZhyt2/LEG2SRUDL2thyV6axHHgx7jsyl0K3RGJ
QQJn3kgKwqyVBJnHhRyvn4U6C0StIPAi13VhgqERjo8CfrjUTZpK+RpNGLQy7l7A5+MskGlMcOK3
ImwLgpKMsMshROB6fIrAXaJ0OA3CCKLuunHqIjrPMi+Da7yuCeJW6COKAC+Evos+c+jKI9MFCTA2
koQ4bEELZl4YLlVBBu26TgJwCRjAC1zfS/GPYyMAD+uN3j/0W0kEYwA7kEAfRpom8CNOnhhLnyLf
dcEjR8cCQMuUBFELdh5HDE0fe9zgrTGAH7aw7jiGHkwwE3SUxsCCCHBLmGYpdD56JzUt4MctXHaB
33qBByogc3RsQpCYckCUtuI0iOEKQc+HETw/lQc4g8Bj8pCJ97BP+/go4LnLQzEwBUnLg9eLW0yh
ApBB0piA+0Se74YgTuShz+n4SBCZUiCApCMwchM4hZELtaIqgsCHJYCh8PApYgfx8XEZw9g4OISk
x4h7uJD7aeJpLlEGpzAOkIH1wSXIHXNTeVwUSI1Do7gVw9CHWFnoonHM1RVBCzuOMoSNHtanJsnR
xQWrEzlcC0Rey8P7I28MY5CmmjvotrizmCE4Am/ER2cGELUaegIRj3uSwIMO8Fwv0pWgH7TSFKlm
JEg85A+OjftXEcrhp4/cCAx8GEIJYPVd4Go2wEdIlIDzoQHjIPaRGzg2CvAssZE3HAUtSH+G8okX
brEBJyniJe4AIEWEPBkm9I9PCDxTGoRBCx6QCycojOEP6Bkyz4ejAP4PktiL0At4fJ4AQlpTNohb
KIWhNuhCFyINxN9Riwn8JIR68JBLPEZFaBoS8PxQEqd+mEVIFnuZ5gvFLTdDvR+JI3BIEgkzeVye
gM/rnkaqIIxbHuJhZIB8xAUb7iCypKnvJSidg1A8WXx8miA2zZMGiHsQCuD6O2H0NtJDYQvhUhTw
BCIy5tHx2QOcjyEXRD5MIu6rS8MIzm+mO4QRVGWKO3whDFCVINbRmUSgZU4CD/YAadI4DF3kBzSv
EE5DFiA4jkAhbhKPrmgEMTUkQei2EP9zn8jz4fatmYITGMsIqXTow9SP03ApckdUKsCSSMOXj32h
6VAUdFGR3xABL0YpIQp4uShM0E70NSLwDDp9Kq12xmw6FJVXRqu18u3eL8ja5CaAtcIqQl7Pe6F8
lZdil8A/l2ZfKpVZURld+1BWSsWTVn++esXNhyvPku8lf/ma0ZKUg/FCfLBYIcpr59+/aJNxSZhS
FuYM/hmPjfrxJzu4C2xnMS+bSsLhxVaeUTGFekGeiNOrSzaXsEQZlysJU9CXJVGJ4EHZGwOtSkKn
Eo7A1QZxget7BSiXSlNcfyjKoUYC3wIJrppHwmqJniBBYAHsNe0TdN2rcC1w2I8zjQYxkkCmpP0L
mj1KCUaQgFs9U6g90gyZc1qSPiMSGgfuuzAqxsDRcqNC9S0I2Zuc1XQocHbOZ6wkNVV0BOrH5qj/
lVa10yb5RIISRIksEOUnOqMKy/k8SWpK6otiSnLnNRUtThIcxxlVUhtK877J+w6uESf5UCE2km6I
xrhDZ/oGp/3G6TaVwi8r6BaY5kv4JwF6jaMYhVY4C6g5u9FeodpmPj91JG0aVbXT6Os/XxFW8F/A
O0GlQV436Uiwfab/Ho9gx3eXXXBrkH4b96FDcjJUDj6woIUvSkpzzrCSNzkJebPW5/c7zC3p0g9s
UEg4HCqaQeWPW7vlnuXt9OBB1c4t3KySOkDb6bL3DYVjL0ELFuD1ftMXWGnQXr2hOkMLqrMD9Eoy
dU4xhsEGyrEibZHuEmaolmeRqkNK1u9Tzcqi/oWSMRJtX6TPEv63E+AELUK/P/E9nY5w0spBW2Cj
03wEmyYPU8iu/OFwGWsXdfUIbSMhCeG1oGvaNFfDHx8p7y+y4TO5vN2UTT5kEhDHNbAAtjMmikrk
JSpTVO/ovOlP2cApfnbqMXU66OBVNCTPQpg+RAB1/nh21/mTBMZpYkVnIYwtC1XVhhb4olPMirKA
2lm+O0c32qWgnskZn1Tsz1zD5o4kv/IcC75qh8yp85aWQ6pA3usiLet9u0L7s19Yv2hqhbl567cp
j5yPFvNaguHk5qM1xkDfN6QuoOKmzkXDcqqoD15rMX5AyepSBcsr+cZg6zFm91XNnFgQxHtI+AWZ
aSFjasEzuSB9VQh5vd+UDBdjTeOnFo5skxE83vVnimvn439q6gz/cPlQsFKROlR+zMFf0XyhcC/S
6OZQr1lfdwDQnWsBLq0wl6nYEdS6LcBlfY0KfGTR9Oi6iGFGpBpoWRobZqRLFkVdq+wQWRDkLpmS
RyZfnatLL7JAX4DVgFqQ4i4M6UALu2xkNrqkgfYluaom0U8gyXK4t9ktsPChz6M4CUuQmLeEmDIb
7lelpQQjoNpQ7AKqRgjeVGSK7VJZnrRZVZFGghNYZxbY7Q4evZo+QFeofMrhp9eDfzJ2ToWLJaFx
nH3eYWNKkR7N6YgoWX1c72kBLk8fEOeaFrnCdD7vITdGuphBshX74duocPQarWjg27B194UagviB
BZHuffxn4dwXs4//Eima2/Ljv/MBm6u0DizQGglLXI6p0jqwwNX3JH/SlR3mjcyZ481oQwp505Mp
zyEInrCcOK9IpTgCfmhBL6F6yTQv1o8sELn3SHB3jZZ6RLHanBzvNtxun/fUmFL5HZv1Sf9RZWMb
VaulEt0UcN4Fsxvpb5el8+PIOEu3jj03Qajar//qnE9Wy6YBJSMoP5G/3BVEY3a9HKk6IrXgW9w1
la55eLPd7uPaH/LfQ5LpQsIRlpSPiu0Gu41oO0hpsdiCSVRkxuQx/H6KLadTFL1Vptkri/sP9zQf
4t4lxVxZ4MTTpkKfhgLVs6Ce23SKC+xnkvcEK3ryp8MdxnaBK3eI8Ate0xJXdhQPsFwSrnjKXn7f
T2kgT7SuGBsxfLuZjlBVUdDdL5770T2j+YyUShndRr37sgQZ1NKejbDqvKoLTTj4JN9uHbWfCJ0n
OhhvzdLaiK5esY0yJ59BNkX6FSkLuq3mzxfjGANHp9RAcTf4oJQp1AvWR+VR65PJLBzgBXaz5JVq
vTIL4cQFLdErpBhFPjBlTAeUvlXq8kEcU6idssDSFkVDeHze3xTu6yaH6lGIIIZHTeFeDjZ0hGcj
xr6syVTFlg+4mGL7Ay01BsP+QgtgUR5C+lBtORItw6YIX5P6QeMGGwHfNavHje6hiDk6U4R70+KB
THSULdD4mkG91zSvaqpWgTGxZX6C180HOkOxrBxJWNyV8EILKr5bTIegiQI3sqDWukVO9FStBRFB
XrlWkbUR+95QVKzLzc62/SHqfsN/U5SPRNUVNkwzlmlqzo+YqTAVkNsCKxS1rKRYb2UK+A6JQ82t
EjsyTOFyiUbnhcITYszKGLDQmiXL1ZyTjeCjN9c65cUsiDHCDwRxXTlcF2VsS5M/Hh7U9B7pUDUe
YnzDGN9HVj8tpU7iKAIkGybvzYQPIyjOpW+jyWXVNneFfbTDQo0ebVQ738K54s0cHewCVGhipdJX
5DBQdFSqDG0juOnRUs+h2mheWA5/OG9unBvaiIbCd3pNw4YqRU8z5V1LXa2ZENv2LKRFXv109yNA
D+hQDyux3tWG13hXDCZkqtSRMPoVYD2pZKHDRf+qqIoHhV+wjwuz5tk+0N8uaYdZMLD0c5J2SMDm
UGIb81Kw6Z9128tigCbTPd9R5q++UQf1eVMSPWeLLPaXg5LqmZ1mm+VP3sOqwV3R8rkgcwToA67r
JBzhz4qp/c+k563ZXwlXJ8CW3pavgwiqFmppb5kUNnp9uIS8rLylOVp09xvBFvnSjRItmq43RPbr
CLEqhW/ijPVbmxX8ddjfThXAD8yepQmaz3tt/w8k/fTnEdrZWIWOlXXxsRDFnsIf6xP2iwp4lxJ5
rsCXmHhSnXQLsSuGs0ZTMqTVeJ0ONvzH7oLwnLUC1gbC40Y/NAupvjZ6xClbxzWwgGsHZeZiqJ6Z
jeROr2TONabqFNW/aVDWRPKZPIb6nFpqsZF5eY0udueK/6d3erdOYs9Gf9ElSmY51YyWh5FvzQR8
PTEAWT06sUFSta1fD/UHMldVA1aMmON6tShHiyddnWHzpTnopaW9KrTOauyMNIe9tIhbYFsQ6SsM
qE/GmySxINfXRB1G8GwMlCC+IcWGiEQWqIw8IoaANF620aCDTOKQPahzw1gzac4XAEwWukzbmEG4
oXO1XdBLLGRUb0mJ4HS6rcrn2WgluUW+fYORbRTkbrF6g83niOEQySw1m8gf8VUfpoquhwQPmUNt
SFACsmeBO+7HZLMtzLcg1/fkF7ZJad/GFNo9YeivVUhhw8Pg3UDcLdS5A6ud5bMOz1y8eerTLeSw
UTJ5y2idEzX7Z0PVXdaY9puvBFFSQATGWOxqgUOumpxUY1ZuewKWzVuIH3pzrGKYLrbpEtzsYcOv
6bLhENm6c1LV6xRaLsr5stg/N9fRG7NJARd9C4mQnEiQV5NPPZwzhX0gzhVmDqb//fs/qglZEOeO
DUeKskHEHuMyMPPH3TPMH55cY5mFCh+74bBD3xw+2tgnZNJsO3NsVEiwqd/8GWfFZFg43zn3ZIJg
j82IBMmlg28Aw1JU+avDD+aKNKxkSp8SVi3ingUb/Ri35GTKTgZjRk5wqa9EVkj38hkWjrqHeHgL
ZAuq45rM67HmfCzR3quqv2H6R6waeE4meC0S2sj/rOPPeetXaeNFRx97UuTTxgabTgHTCtWipllt
OM/nU6dHpg8EHZ/rDJdYiAYvMGhLZ/Ch1wHzPZamPh1C+SHPkUtIS9mzIHY3IHBJRo2Csbdzy8Uz
Uxq3mFpVlZ23v+VsnWHPkYjlTea/Ub80T+CbyptafTmGysrp1mqFuHZlN09+w5OQi1BMT2P9FX41
7XdaNn1VeKSMHm7McWgMIilasduk7GO+TALlgm9BUWE7ScOmqp6yESFybKFYVT2118zub0TiI/vY
0giFooC2kcHD5YgEc51bvGYbibYOWaB3aJuDaSOa62i8Z2P6+ayYsVwzuzbiKwl3+7oPG8krbMzS
F3HZ2Oz2CmAH4xPY9iHWWTVqRXWzfLjmjz3TUr7GckilBOLZiG1+gLBox4jbdqQeOVw5rcjRJSVa
EDaGw22sh0HatK74HLASJmMbsjnyt2iErwvuViqNIeJezt32cL+O6tXOFavrSqjtG/rAVFVlIwuC
R1w3AzWhjIsDzOlyj15BNiRDgft90Sfa7DHf0WxKH54yWxKnA8Ysqm1KEVvfzR8EKr1lGM/AOjq0
mYqFTkvVsJFutbE3o431C6wa45EYZtyq6X0bQvGmt/MJFnyCNrqetaUtvo2gqIPABRUWea7Cg7GR
WOkR1fHC/RHyGYdrt+UWw3MM7qGdsVEl2Maw0xI+3CQ0bU/pbCEx5lSJbEx3gPm5alZ7XnHxjI0i
zgq2OiQQeMn+pY7rrvj5bxrX8Z2Nv8vAjs+W6r1S/IqO3Wr62x3EstfKNKY7wgi7HHGSq+0bNsoF
bZSOtQklGz297ZIvd5B8wvWOjcUiHRQ0lRygjfR/p5gW+po2G8Wq8wF8eTX7Z2MD7tIz5jv2tIVt
NkZxXpHphE/NbPOaEgtO00WDtjElzYD6geQSA3uKShHygApreDYmcHnpHzkSxYDiPmFzjG9p2Ugo
XDpwL5388XAyvCkbHVlcE24O9y2GIp6wZVk5ONwxtQ/ygWZg25+pF4fwbwymlJQv/wcAAP//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71B48-DDFF-44F2-AD74-ADEA8F66BFD8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8D79B7-FF9D-4E8B-B51E-BF036112DB61}">
      <dgm:prSet phldrT="[Text]"/>
      <dgm:spPr/>
      <dgm:t>
        <a:bodyPr/>
        <a:lstStyle/>
        <a:p>
          <a:r>
            <a:rPr lang="hu-HU" dirty="0"/>
            <a:t>Owners (demand side)</a:t>
          </a:r>
          <a:endParaRPr lang="en-US" dirty="0"/>
        </a:p>
      </dgm:t>
    </dgm:pt>
    <dgm:pt modelId="{FAE84391-FFA0-4809-B431-DE2417A71422}" type="parTrans" cxnId="{8AC6DFC6-E437-4E82-9B77-DF9A0F93B826}">
      <dgm:prSet/>
      <dgm:spPr/>
      <dgm:t>
        <a:bodyPr/>
        <a:lstStyle/>
        <a:p>
          <a:endParaRPr lang="en-US"/>
        </a:p>
      </dgm:t>
    </dgm:pt>
    <dgm:pt modelId="{720F0C26-4FFA-4215-AF8C-31164988F7AB}" type="sibTrans" cxnId="{8AC6DFC6-E437-4E82-9B77-DF9A0F93B826}">
      <dgm:prSet/>
      <dgm:spPr/>
      <dgm:t>
        <a:bodyPr/>
        <a:lstStyle/>
        <a:p>
          <a:endParaRPr lang="en-US"/>
        </a:p>
      </dgm:t>
    </dgm:pt>
    <dgm:pt modelId="{46C2AAEA-DE75-4187-90E3-A9ED49C10E86}">
      <dgm:prSet phldrT="[Text]"/>
      <dgm:spPr/>
      <dgm:t>
        <a:bodyPr/>
        <a:lstStyle/>
        <a:p>
          <a:r>
            <a:rPr lang="hu-HU" dirty="0"/>
            <a:t>Hassle</a:t>
          </a:r>
          <a:endParaRPr lang="en-US" dirty="0"/>
        </a:p>
      </dgm:t>
    </dgm:pt>
    <dgm:pt modelId="{41D6154A-98D2-479F-8E14-C5CF1C0EA069}" type="parTrans" cxnId="{869207C7-E5DA-4AD6-928F-EA68E0C718C2}">
      <dgm:prSet/>
      <dgm:spPr/>
      <dgm:t>
        <a:bodyPr/>
        <a:lstStyle/>
        <a:p>
          <a:endParaRPr lang="en-US"/>
        </a:p>
      </dgm:t>
    </dgm:pt>
    <dgm:pt modelId="{7150BEA1-14D0-4B2D-ACD5-F607D0D9DA22}" type="sibTrans" cxnId="{869207C7-E5DA-4AD6-928F-EA68E0C718C2}">
      <dgm:prSet/>
      <dgm:spPr/>
      <dgm:t>
        <a:bodyPr/>
        <a:lstStyle/>
        <a:p>
          <a:endParaRPr lang="en-US"/>
        </a:p>
      </dgm:t>
    </dgm:pt>
    <dgm:pt modelId="{D32863A2-E488-4DED-8F38-95D1E6CD2F67}">
      <dgm:prSet phldrT="[Text]"/>
      <dgm:spPr/>
      <dgm:t>
        <a:bodyPr/>
        <a:lstStyle/>
        <a:p>
          <a:r>
            <a:rPr lang="hu-HU" dirty="0"/>
            <a:t>Contractors (supply side)</a:t>
          </a:r>
          <a:endParaRPr lang="en-US" dirty="0"/>
        </a:p>
      </dgm:t>
    </dgm:pt>
    <dgm:pt modelId="{488F93CF-2AF4-4C15-BAB5-7B7B02F53748}" type="parTrans" cxnId="{43314760-D6C1-40B7-BD11-E95DA0554476}">
      <dgm:prSet/>
      <dgm:spPr/>
      <dgm:t>
        <a:bodyPr/>
        <a:lstStyle/>
        <a:p>
          <a:endParaRPr lang="en-US"/>
        </a:p>
      </dgm:t>
    </dgm:pt>
    <dgm:pt modelId="{24D5DE96-9E8B-499B-98F3-E7411021B5B0}" type="sibTrans" cxnId="{43314760-D6C1-40B7-BD11-E95DA0554476}">
      <dgm:prSet/>
      <dgm:spPr/>
      <dgm:t>
        <a:bodyPr/>
        <a:lstStyle/>
        <a:p>
          <a:endParaRPr lang="en-US"/>
        </a:p>
      </dgm:t>
    </dgm:pt>
    <dgm:pt modelId="{319BBC77-A665-4A5E-AD59-C65BC7AAA2CA}">
      <dgm:prSet phldrT="[Text]"/>
      <dgm:spPr/>
      <dgm:t>
        <a:bodyPr/>
        <a:lstStyle/>
        <a:p>
          <a:r>
            <a:rPr lang="hu-HU" dirty="0"/>
            <a:t>Network</a:t>
          </a:r>
          <a:endParaRPr lang="en-US" dirty="0"/>
        </a:p>
      </dgm:t>
    </dgm:pt>
    <dgm:pt modelId="{9D58F10F-4370-490F-9DD2-988648A20B34}" type="parTrans" cxnId="{879A375C-5EE6-4B57-9BCE-D97334694369}">
      <dgm:prSet/>
      <dgm:spPr/>
      <dgm:t>
        <a:bodyPr/>
        <a:lstStyle/>
        <a:p>
          <a:endParaRPr lang="en-US"/>
        </a:p>
      </dgm:t>
    </dgm:pt>
    <dgm:pt modelId="{D06E1C1E-643E-4ECE-A4D9-7DA86F0D17A0}" type="sibTrans" cxnId="{879A375C-5EE6-4B57-9BCE-D97334694369}">
      <dgm:prSet/>
      <dgm:spPr/>
      <dgm:t>
        <a:bodyPr/>
        <a:lstStyle/>
        <a:p>
          <a:endParaRPr lang="en-US"/>
        </a:p>
      </dgm:t>
    </dgm:pt>
    <dgm:pt modelId="{5F8B13CC-2DA3-448B-A3A7-E8C44F5A5852}">
      <dgm:prSet phldrT="[Text]"/>
      <dgm:spPr/>
      <dgm:t>
        <a:bodyPr/>
        <a:lstStyle/>
        <a:p>
          <a:r>
            <a:rPr lang="hu-HU" dirty="0"/>
            <a:t>Need for adverts/self-promotion</a:t>
          </a:r>
          <a:endParaRPr lang="en-US" dirty="0"/>
        </a:p>
      </dgm:t>
    </dgm:pt>
    <dgm:pt modelId="{B6AD208A-1931-419F-B48F-290E4DD804C7}" type="parTrans" cxnId="{D7108662-0563-44B9-B301-B531B882201A}">
      <dgm:prSet/>
      <dgm:spPr/>
      <dgm:t>
        <a:bodyPr/>
        <a:lstStyle/>
        <a:p>
          <a:endParaRPr lang="en-US"/>
        </a:p>
      </dgm:t>
    </dgm:pt>
    <dgm:pt modelId="{BDCEB842-AE29-4CC8-A5FA-2A8EED472598}" type="sibTrans" cxnId="{D7108662-0563-44B9-B301-B531B882201A}">
      <dgm:prSet/>
      <dgm:spPr/>
      <dgm:t>
        <a:bodyPr/>
        <a:lstStyle/>
        <a:p>
          <a:endParaRPr lang="en-US"/>
        </a:p>
      </dgm:t>
    </dgm:pt>
    <dgm:pt modelId="{9378161D-9D3C-4051-99DB-E828ED3B4A4E}">
      <dgm:prSet phldrT="[Text]"/>
      <dgm:spPr/>
      <dgm:t>
        <a:bodyPr/>
        <a:lstStyle/>
        <a:p>
          <a:r>
            <a:rPr lang="hu-HU" dirty="0"/>
            <a:t>Financiers (banks)</a:t>
          </a:r>
          <a:endParaRPr lang="en-US" dirty="0"/>
        </a:p>
      </dgm:t>
    </dgm:pt>
    <dgm:pt modelId="{52AE2F51-1B52-49D4-87C8-E70843F114BC}" type="parTrans" cxnId="{1FB0B3C9-5CF4-41BB-91F0-B55D70254BE4}">
      <dgm:prSet/>
      <dgm:spPr/>
      <dgm:t>
        <a:bodyPr/>
        <a:lstStyle/>
        <a:p>
          <a:endParaRPr lang="en-US"/>
        </a:p>
      </dgm:t>
    </dgm:pt>
    <dgm:pt modelId="{446F212B-4322-4EE9-94A9-4B9DA9C146A0}" type="sibTrans" cxnId="{1FB0B3C9-5CF4-41BB-91F0-B55D70254BE4}">
      <dgm:prSet/>
      <dgm:spPr/>
      <dgm:t>
        <a:bodyPr/>
        <a:lstStyle/>
        <a:p>
          <a:endParaRPr lang="en-US"/>
        </a:p>
      </dgm:t>
    </dgm:pt>
    <dgm:pt modelId="{9876BB86-EC9D-4C79-BF20-AB65DFF54B8C}">
      <dgm:prSet phldrT="[Text]"/>
      <dgm:spPr/>
      <dgm:t>
        <a:bodyPr/>
        <a:lstStyle/>
        <a:p>
          <a:r>
            <a:rPr lang="hu-HU" dirty="0"/>
            <a:t>Lack of understanding of the potential</a:t>
          </a:r>
          <a:endParaRPr lang="en-US" dirty="0"/>
        </a:p>
      </dgm:t>
    </dgm:pt>
    <dgm:pt modelId="{29A1D2A1-4EC7-4CF9-A145-68E67804128C}" type="parTrans" cxnId="{69F1E14F-F76B-476B-9875-06780D071F9D}">
      <dgm:prSet/>
      <dgm:spPr/>
      <dgm:t>
        <a:bodyPr/>
        <a:lstStyle/>
        <a:p>
          <a:endParaRPr lang="en-US"/>
        </a:p>
      </dgm:t>
    </dgm:pt>
    <dgm:pt modelId="{AA69F4A1-E884-4D7B-98DC-0045F481D7DF}" type="sibTrans" cxnId="{69F1E14F-F76B-476B-9875-06780D071F9D}">
      <dgm:prSet/>
      <dgm:spPr/>
      <dgm:t>
        <a:bodyPr/>
        <a:lstStyle/>
        <a:p>
          <a:endParaRPr lang="en-US"/>
        </a:p>
      </dgm:t>
    </dgm:pt>
    <dgm:pt modelId="{CF481019-4C65-4E92-9B73-838798A3542B}">
      <dgm:prSet phldrT="[Text]"/>
      <dgm:spPr/>
      <dgm:t>
        <a:bodyPr/>
        <a:lstStyle/>
        <a:p>
          <a:r>
            <a:rPr lang="hu-HU" dirty="0"/>
            <a:t>Lack of technical knowledge</a:t>
          </a:r>
          <a:endParaRPr lang="en-US" dirty="0"/>
        </a:p>
      </dgm:t>
    </dgm:pt>
    <dgm:pt modelId="{460277BF-1207-4BF5-A137-8C42FF5299C9}" type="parTrans" cxnId="{815A1A0A-0644-4054-861A-F303746329C8}">
      <dgm:prSet/>
      <dgm:spPr/>
      <dgm:t>
        <a:bodyPr/>
        <a:lstStyle/>
        <a:p>
          <a:endParaRPr lang="en-US"/>
        </a:p>
      </dgm:t>
    </dgm:pt>
    <dgm:pt modelId="{34B5613B-26D6-482C-9A53-FC73088600C9}" type="sibTrans" cxnId="{815A1A0A-0644-4054-861A-F303746329C8}">
      <dgm:prSet/>
      <dgm:spPr/>
      <dgm:t>
        <a:bodyPr/>
        <a:lstStyle/>
        <a:p>
          <a:endParaRPr lang="en-US"/>
        </a:p>
      </dgm:t>
    </dgm:pt>
    <dgm:pt modelId="{02F0A847-A0E2-4766-B1D3-2EC4C19B2759}">
      <dgm:prSet phldrT="[Text]"/>
      <dgm:spPr/>
      <dgm:t>
        <a:bodyPr/>
        <a:lstStyle/>
        <a:p>
          <a:r>
            <a:rPr lang="hu-HU" dirty="0"/>
            <a:t>Lack of technical knowledge</a:t>
          </a:r>
          <a:endParaRPr lang="en-US" dirty="0"/>
        </a:p>
      </dgm:t>
    </dgm:pt>
    <dgm:pt modelId="{E776D7B5-A0D0-40AB-8576-DB71CA8ABA5C}" type="parTrans" cxnId="{EB1BB24C-A54F-4AA7-A728-2146A5F8E40C}">
      <dgm:prSet/>
      <dgm:spPr/>
      <dgm:t>
        <a:bodyPr/>
        <a:lstStyle/>
        <a:p>
          <a:endParaRPr lang="en-US"/>
        </a:p>
      </dgm:t>
    </dgm:pt>
    <dgm:pt modelId="{9BEC625D-A4EA-4751-B42E-954B6A211381}" type="sibTrans" cxnId="{EB1BB24C-A54F-4AA7-A728-2146A5F8E40C}">
      <dgm:prSet/>
      <dgm:spPr/>
      <dgm:t>
        <a:bodyPr/>
        <a:lstStyle/>
        <a:p>
          <a:endParaRPr lang="en-US"/>
        </a:p>
      </dgm:t>
    </dgm:pt>
    <dgm:pt modelId="{9F8936E6-305A-4A30-847E-8A0B7AEC740C}">
      <dgm:prSet phldrT="[Text]"/>
      <dgm:spPr/>
      <dgm:t>
        <a:bodyPr/>
        <a:lstStyle/>
        <a:p>
          <a:r>
            <a:rPr lang="hu-HU" dirty="0"/>
            <a:t>Lack of time</a:t>
          </a:r>
          <a:endParaRPr lang="en-US" dirty="0"/>
        </a:p>
      </dgm:t>
    </dgm:pt>
    <dgm:pt modelId="{54975AD5-992F-4616-8823-9CF6BE6613C9}" type="parTrans" cxnId="{489B8EF3-BE5C-45F9-B811-0B21DBCE8EAA}">
      <dgm:prSet/>
      <dgm:spPr/>
      <dgm:t>
        <a:bodyPr/>
        <a:lstStyle/>
        <a:p>
          <a:endParaRPr lang="en-US"/>
        </a:p>
      </dgm:t>
    </dgm:pt>
    <dgm:pt modelId="{90AF8D56-14C8-47F2-B4BB-BB721B96B021}" type="sibTrans" cxnId="{489B8EF3-BE5C-45F9-B811-0B21DBCE8EAA}">
      <dgm:prSet/>
      <dgm:spPr/>
      <dgm:t>
        <a:bodyPr/>
        <a:lstStyle/>
        <a:p>
          <a:endParaRPr lang="en-US"/>
        </a:p>
      </dgm:t>
    </dgm:pt>
    <dgm:pt modelId="{E9214C66-9F44-4B82-AFB8-1E1F4B32E3F3}">
      <dgm:prSet phldrT="[Text]"/>
      <dgm:spPr/>
      <dgm:t>
        <a:bodyPr/>
        <a:lstStyle/>
        <a:p>
          <a:r>
            <a:rPr lang="hu-HU" dirty="0"/>
            <a:t>Bad experience (own or „neighbour”)</a:t>
          </a:r>
          <a:endParaRPr lang="en-US" dirty="0"/>
        </a:p>
      </dgm:t>
    </dgm:pt>
    <dgm:pt modelId="{596F6957-3E89-4877-BB50-0A7D7E76137C}" type="parTrans" cxnId="{291D304D-18D9-4945-BE68-2A2E56341F52}">
      <dgm:prSet/>
      <dgm:spPr/>
      <dgm:t>
        <a:bodyPr/>
        <a:lstStyle/>
        <a:p>
          <a:endParaRPr lang="en-US"/>
        </a:p>
      </dgm:t>
    </dgm:pt>
    <dgm:pt modelId="{5D136361-0FC1-4F0C-85B3-B11715EA2DAC}" type="sibTrans" cxnId="{291D304D-18D9-4945-BE68-2A2E56341F52}">
      <dgm:prSet/>
      <dgm:spPr/>
      <dgm:t>
        <a:bodyPr/>
        <a:lstStyle/>
        <a:p>
          <a:endParaRPr lang="en-US"/>
        </a:p>
      </dgm:t>
    </dgm:pt>
    <dgm:pt modelId="{EE82022F-FA26-476B-8AA9-FD7E79A3AED9}">
      <dgm:prSet phldrT="[Text]"/>
      <dgm:spPr/>
      <dgm:t>
        <a:bodyPr/>
        <a:lstStyle/>
        <a:p>
          <a:r>
            <a:rPr lang="hu-HU" dirty="0"/>
            <a:t>Too many options</a:t>
          </a:r>
          <a:endParaRPr lang="en-US" dirty="0"/>
        </a:p>
      </dgm:t>
    </dgm:pt>
    <dgm:pt modelId="{0C9A613C-1E5B-4892-8169-CDAD9A106039}" type="parTrans" cxnId="{72AD7962-075C-4542-B346-A7248EB2E214}">
      <dgm:prSet/>
      <dgm:spPr/>
      <dgm:t>
        <a:bodyPr/>
        <a:lstStyle/>
        <a:p>
          <a:endParaRPr lang="en-US"/>
        </a:p>
      </dgm:t>
    </dgm:pt>
    <dgm:pt modelId="{9619D88E-D062-4B9A-A02B-6FF23148DDA4}" type="sibTrans" cxnId="{72AD7962-075C-4542-B346-A7248EB2E214}">
      <dgm:prSet/>
      <dgm:spPr/>
      <dgm:t>
        <a:bodyPr/>
        <a:lstStyle/>
        <a:p>
          <a:endParaRPr lang="en-US"/>
        </a:p>
      </dgm:t>
    </dgm:pt>
    <dgm:pt modelId="{3354BE37-8744-4D90-9884-22600F6162FF}">
      <dgm:prSet phldrT="[Text]"/>
      <dgm:spPr/>
      <dgm:t>
        <a:bodyPr/>
        <a:lstStyle/>
        <a:p>
          <a:r>
            <a:rPr lang="hu-HU" dirty="0"/>
            <a:t>Lack of understanding of importance</a:t>
          </a:r>
          <a:endParaRPr lang="en-US" dirty="0"/>
        </a:p>
      </dgm:t>
    </dgm:pt>
    <dgm:pt modelId="{231ECC73-E6E3-4207-AAE3-BCB2493E244B}" type="parTrans" cxnId="{F8E6C88F-859A-4820-83AE-696A3F668C65}">
      <dgm:prSet/>
      <dgm:spPr/>
      <dgm:t>
        <a:bodyPr/>
        <a:lstStyle/>
        <a:p>
          <a:endParaRPr lang="en-US"/>
        </a:p>
      </dgm:t>
    </dgm:pt>
    <dgm:pt modelId="{4BF9BD53-22EC-4610-A4FA-3D57DADA56E0}" type="sibTrans" cxnId="{F8E6C88F-859A-4820-83AE-696A3F668C65}">
      <dgm:prSet/>
      <dgm:spPr/>
      <dgm:t>
        <a:bodyPr/>
        <a:lstStyle/>
        <a:p>
          <a:endParaRPr lang="en-US"/>
        </a:p>
      </dgm:t>
    </dgm:pt>
    <dgm:pt modelId="{8E20945A-F3F5-4E0E-8720-E541E7316626}">
      <dgm:prSet phldrT="[Text]"/>
      <dgm:spPr/>
      <dgm:t>
        <a:bodyPr/>
        <a:lstStyle/>
        <a:p>
          <a:r>
            <a:rPr lang="hu-HU" dirty="0"/>
            <a:t>Too much transaction time/cost</a:t>
          </a:r>
          <a:endParaRPr lang="en-US" dirty="0"/>
        </a:p>
      </dgm:t>
    </dgm:pt>
    <dgm:pt modelId="{7D04CF7B-6292-48DF-9CC6-303D09B95B77}" type="parTrans" cxnId="{E4D16675-AE1F-4D61-8C29-8F3AB5122156}">
      <dgm:prSet/>
      <dgm:spPr/>
      <dgm:t>
        <a:bodyPr/>
        <a:lstStyle/>
        <a:p>
          <a:endParaRPr lang="en-US"/>
        </a:p>
      </dgm:t>
    </dgm:pt>
    <dgm:pt modelId="{277F209C-4673-4636-B7AF-C58D01BAE88F}" type="sibTrans" cxnId="{E4D16675-AE1F-4D61-8C29-8F3AB5122156}">
      <dgm:prSet/>
      <dgm:spPr/>
      <dgm:t>
        <a:bodyPr/>
        <a:lstStyle/>
        <a:p>
          <a:endParaRPr lang="en-US"/>
        </a:p>
      </dgm:t>
    </dgm:pt>
    <dgm:pt modelId="{83590BEF-1460-4C16-A49E-BE54BBE7F0D0}">
      <dgm:prSet phldrT="[Text]"/>
      <dgm:spPr/>
      <dgm:t>
        <a:bodyPr/>
        <a:lstStyle/>
        <a:p>
          <a:r>
            <a:rPr lang="hu-HU" dirty="0"/>
            <a:t>Impact from „bad” contractors (lack of trust)</a:t>
          </a:r>
          <a:endParaRPr lang="en-US" dirty="0"/>
        </a:p>
      </dgm:t>
    </dgm:pt>
    <dgm:pt modelId="{901CFB22-677B-4528-A310-5593875A50AE}" type="parTrans" cxnId="{46F630F9-969D-4C7A-AD77-49C2AC08074F}">
      <dgm:prSet/>
      <dgm:spPr/>
      <dgm:t>
        <a:bodyPr/>
        <a:lstStyle/>
        <a:p>
          <a:endParaRPr lang="en-US"/>
        </a:p>
      </dgm:t>
    </dgm:pt>
    <dgm:pt modelId="{06A6DB6E-F557-4059-BB43-A3BE99F3EF49}" type="sibTrans" cxnId="{46F630F9-969D-4C7A-AD77-49C2AC08074F}">
      <dgm:prSet/>
      <dgm:spPr/>
      <dgm:t>
        <a:bodyPr/>
        <a:lstStyle/>
        <a:p>
          <a:endParaRPr lang="en-US"/>
        </a:p>
      </dgm:t>
    </dgm:pt>
    <dgm:pt modelId="{6D2D05FC-62EF-4E3C-8883-7978BE4E8D59}">
      <dgm:prSet phldrT="[Text]"/>
      <dgm:spPr/>
      <dgm:t>
        <a:bodyPr/>
        <a:lstStyle/>
        <a:p>
          <a:r>
            <a:rPr lang="hu-HU" dirty="0"/>
            <a:t>Difficulty to deal with complaints</a:t>
          </a:r>
          <a:endParaRPr lang="en-US" dirty="0"/>
        </a:p>
      </dgm:t>
    </dgm:pt>
    <dgm:pt modelId="{90B991D8-F8C6-46A3-A0A3-894271243A63}" type="parTrans" cxnId="{6C638D1A-9FE1-4B48-82FD-E512FFCF7393}">
      <dgm:prSet/>
      <dgm:spPr/>
      <dgm:t>
        <a:bodyPr/>
        <a:lstStyle/>
        <a:p>
          <a:endParaRPr lang="en-US"/>
        </a:p>
      </dgm:t>
    </dgm:pt>
    <dgm:pt modelId="{19A7ECD9-E4BE-4E9C-BB2C-8654983BE082}" type="sibTrans" cxnId="{6C638D1A-9FE1-4B48-82FD-E512FFCF7393}">
      <dgm:prSet/>
      <dgm:spPr/>
      <dgm:t>
        <a:bodyPr/>
        <a:lstStyle/>
        <a:p>
          <a:endParaRPr lang="en-US"/>
        </a:p>
      </dgm:t>
    </dgm:pt>
    <dgm:pt modelId="{57640D56-D83C-4628-B013-7D9B25BF4E62}">
      <dgm:prSet phldrT="[Text]"/>
      <dgm:spPr/>
      <dgm:t>
        <a:bodyPr/>
        <a:lstStyle/>
        <a:p>
          <a:r>
            <a:rPr lang="hu-HU" dirty="0"/>
            <a:t>Simple and single offer – how to diversify</a:t>
          </a:r>
          <a:endParaRPr lang="en-US" dirty="0"/>
        </a:p>
      </dgm:t>
    </dgm:pt>
    <dgm:pt modelId="{EE5BBD78-0C58-4D72-8F91-665819D8EE31}" type="parTrans" cxnId="{325BC407-A0DC-4888-A49E-D39359E4F4A0}">
      <dgm:prSet/>
      <dgm:spPr/>
      <dgm:t>
        <a:bodyPr/>
        <a:lstStyle/>
        <a:p>
          <a:endParaRPr lang="en-US"/>
        </a:p>
      </dgm:t>
    </dgm:pt>
    <dgm:pt modelId="{40252C3D-96E0-478D-8B28-DCFF7C9B25F6}" type="sibTrans" cxnId="{325BC407-A0DC-4888-A49E-D39359E4F4A0}">
      <dgm:prSet/>
      <dgm:spPr/>
      <dgm:t>
        <a:bodyPr/>
        <a:lstStyle/>
        <a:p>
          <a:endParaRPr lang="en-US"/>
        </a:p>
      </dgm:t>
    </dgm:pt>
    <dgm:pt modelId="{067C2567-F348-46C2-B6B2-EEB6C5E618AA}">
      <dgm:prSet phldrT="[Text]"/>
      <dgm:spPr/>
      <dgm:t>
        <a:bodyPr/>
        <a:lstStyle/>
        <a:p>
          <a:r>
            <a:rPr lang="hu-HU" dirty="0"/>
            <a:t>Lack of experience in evaluating EE projects/clients</a:t>
          </a:r>
          <a:endParaRPr lang="en-US" dirty="0"/>
        </a:p>
      </dgm:t>
    </dgm:pt>
    <dgm:pt modelId="{470102CF-0F9D-4846-AC0F-90510B9C790C}" type="parTrans" cxnId="{3D23F36F-9384-41B9-8E56-6BFAF6B0DCAF}">
      <dgm:prSet/>
      <dgm:spPr/>
      <dgm:t>
        <a:bodyPr/>
        <a:lstStyle/>
        <a:p>
          <a:endParaRPr lang="en-US"/>
        </a:p>
      </dgm:t>
    </dgm:pt>
    <dgm:pt modelId="{ED08F337-2E50-43CE-A022-04A222F79AF5}" type="sibTrans" cxnId="{3D23F36F-9384-41B9-8E56-6BFAF6B0DCAF}">
      <dgm:prSet/>
      <dgm:spPr/>
      <dgm:t>
        <a:bodyPr/>
        <a:lstStyle/>
        <a:p>
          <a:endParaRPr lang="en-US"/>
        </a:p>
      </dgm:t>
    </dgm:pt>
    <dgm:pt modelId="{D2ED3546-6885-4375-9DD5-093C24810681}" type="pres">
      <dgm:prSet presAssocID="{BA371B48-DDFF-44F2-AD74-ADEA8F66BFD8}" presName="Name0" presStyleCnt="0">
        <dgm:presLayoutVars>
          <dgm:dir/>
          <dgm:animLvl val="lvl"/>
          <dgm:resizeHandles val="exact"/>
        </dgm:presLayoutVars>
      </dgm:prSet>
      <dgm:spPr/>
    </dgm:pt>
    <dgm:pt modelId="{C821C563-25BA-42EC-8955-4BFE412E1B08}" type="pres">
      <dgm:prSet presAssocID="{CD8D79B7-FF9D-4E8B-B51E-BF036112DB61}" presName="composite" presStyleCnt="0"/>
      <dgm:spPr/>
    </dgm:pt>
    <dgm:pt modelId="{7F82AB2E-B8FD-49F7-995B-1C4A75B9C439}" type="pres">
      <dgm:prSet presAssocID="{CD8D79B7-FF9D-4E8B-B51E-BF036112DB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4414A1E-5BD1-4B34-944E-F0B71DDBF1AC}" type="pres">
      <dgm:prSet presAssocID="{CD8D79B7-FF9D-4E8B-B51E-BF036112DB61}" presName="desTx" presStyleLbl="alignAccFollowNode1" presStyleIdx="0" presStyleCnt="3">
        <dgm:presLayoutVars>
          <dgm:bulletEnabled val="1"/>
        </dgm:presLayoutVars>
      </dgm:prSet>
      <dgm:spPr/>
    </dgm:pt>
    <dgm:pt modelId="{AA9BCDC4-3FB1-4648-92D8-721C652591CC}" type="pres">
      <dgm:prSet presAssocID="{720F0C26-4FFA-4215-AF8C-31164988F7AB}" presName="space" presStyleCnt="0"/>
      <dgm:spPr/>
    </dgm:pt>
    <dgm:pt modelId="{CF136A7C-D4A8-41F8-B08C-2321657E0C7D}" type="pres">
      <dgm:prSet presAssocID="{D32863A2-E488-4DED-8F38-95D1E6CD2F67}" presName="composite" presStyleCnt="0"/>
      <dgm:spPr/>
    </dgm:pt>
    <dgm:pt modelId="{0C216BD5-8188-4313-887D-083FE27A605C}" type="pres">
      <dgm:prSet presAssocID="{D32863A2-E488-4DED-8F38-95D1E6CD2F6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F97DAEF-D0BE-4040-A7C2-1E0334C2D18D}" type="pres">
      <dgm:prSet presAssocID="{D32863A2-E488-4DED-8F38-95D1E6CD2F67}" presName="desTx" presStyleLbl="alignAccFollowNode1" presStyleIdx="1" presStyleCnt="3">
        <dgm:presLayoutVars>
          <dgm:bulletEnabled val="1"/>
        </dgm:presLayoutVars>
      </dgm:prSet>
      <dgm:spPr/>
    </dgm:pt>
    <dgm:pt modelId="{D6E33A06-BEC2-45CE-863E-85068232A951}" type="pres">
      <dgm:prSet presAssocID="{24D5DE96-9E8B-499B-98F3-E7411021B5B0}" presName="space" presStyleCnt="0"/>
      <dgm:spPr/>
    </dgm:pt>
    <dgm:pt modelId="{2A73E4AC-F6DF-47E0-B4C7-787F0A0EEA10}" type="pres">
      <dgm:prSet presAssocID="{9378161D-9D3C-4051-99DB-E828ED3B4A4E}" presName="composite" presStyleCnt="0"/>
      <dgm:spPr/>
    </dgm:pt>
    <dgm:pt modelId="{5FFA0B29-54CE-433B-B9F5-C47A8D854CD1}" type="pres">
      <dgm:prSet presAssocID="{9378161D-9D3C-4051-99DB-E828ED3B4A4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ECF3051-ABB3-4458-82B7-7D48F0350325}" type="pres">
      <dgm:prSet presAssocID="{9378161D-9D3C-4051-99DB-E828ED3B4A4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4074604-C253-41AF-93E0-DB857B7EBB5E}" type="presOf" srcId="{067C2567-F348-46C2-B6B2-EEB6C5E618AA}" destId="{9ECF3051-ABB3-4458-82B7-7D48F0350325}" srcOrd="0" destOrd="2" presId="urn:microsoft.com/office/officeart/2005/8/layout/hList1"/>
    <dgm:cxn modelId="{325BC407-A0DC-4888-A49E-D39359E4F4A0}" srcId="{D32863A2-E488-4DED-8F38-95D1E6CD2F67}" destId="{57640D56-D83C-4628-B013-7D9B25BF4E62}" srcOrd="5" destOrd="0" parTransId="{EE5BBD78-0C58-4D72-8F91-665819D8EE31}" sibTransId="{40252C3D-96E0-478D-8B28-DCFF7C9B25F6}"/>
    <dgm:cxn modelId="{DA37D108-C714-417B-AB3F-AA491BF0603B}" type="presOf" srcId="{3354BE37-8744-4D90-9884-22600F6162FF}" destId="{74414A1E-5BD1-4B34-944E-F0B71DDBF1AC}" srcOrd="0" destOrd="5" presId="urn:microsoft.com/office/officeart/2005/8/layout/hList1"/>
    <dgm:cxn modelId="{815A1A0A-0644-4054-861A-F303746329C8}" srcId="{9378161D-9D3C-4051-99DB-E828ED3B4A4E}" destId="{CF481019-4C65-4E92-9B73-838798A3542B}" srcOrd="1" destOrd="0" parTransId="{460277BF-1207-4BF5-A137-8C42FF5299C9}" sibTransId="{34B5613B-26D6-482C-9A53-FC73088600C9}"/>
    <dgm:cxn modelId="{6C638D1A-9FE1-4B48-82FD-E512FFCF7393}" srcId="{D32863A2-E488-4DED-8F38-95D1E6CD2F67}" destId="{6D2D05FC-62EF-4E3C-8883-7978BE4E8D59}" srcOrd="4" destOrd="0" parTransId="{90B991D8-F8C6-46A3-A0A3-894271243A63}" sibTransId="{19A7ECD9-E4BE-4E9C-BB2C-8654983BE082}"/>
    <dgm:cxn modelId="{8CDE522B-F222-4567-A90C-DB0AB2369F55}" type="presOf" srcId="{57640D56-D83C-4628-B013-7D9B25BF4E62}" destId="{3F97DAEF-D0BE-4040-A7C2-1E0334C2D18D}" srcOrd="0" destOrd="5" presId="urn:microsoft.com/office/officeart/2005/8/layout/hList1"/>
    <dgm:cxn modelId="{F36CDD36-F964-41BA-968F-07B5C36BE328}" type="presOf" srcId="{CD8D79B7-FF9D-4E8B-B51E-BF036112DB61}" destId="{7F82AB2E-B8FD-49F7-995B-1C4A75B9C439}" srcOrd="0" destOrd="0" presId="urn:microsoft.com/office/officeart/2005/8/layout/hList1"/>
    <dgm:cxn modelId="{EC05B138-C94B-46C6-BD6B-42CF690BAC9A}" type="presOf" srcId="{6D2D05FC-62EF-4E3C-8883-7978BE4E8D59}" destId="{3F97DAEF-D0BE-4040-A7C2-1E0334C2D18D}" srcOrd="0" destOrd="4" presId="urn:microsoft.com/office/officeart/2005/8/layout/hList1"/>
    <dgm:cxn modelId="{0A70D03A-6BCD-4AE4-8F5F-BAA38AF9D835}" type="presOf" srcId="{D32863A2-E488-4DED-8F38-95D1E6CD2F67}" destId="{0C216BD5-8188-4313-887D-083FE27A605C}" srcOrd="0" destOrd="0" presId="urn:microsoft.com/office/officeart/2005/8/layout/hList1"/>
    <dgm:cxn modelId="{879A375C-5EE6-4B57-9BCE-D97334694369}" srcId="{D32863A2-E488-4DED-8F38-95D1E6CD2F67}" destId="{319BBC77-A665-4A5E-AD59-C65BC7AAA2CA}" srcOrd="0" destOrd="0" parTransId="{9D58F10F-4370-490F-9DD2-988648A20B34}" sibTransId="{D06E1C1E-643E-4ECE-A4D9-7DA86F0D17A0}"/>
    <dgm:cxn modelId="{43314760-D6C1-40B7-BD11-E95DA0554476}" srcId="{BA371B48-DDFF-44F2-AD74-ADEA8F66BFD8}" destId="{D32863A2-E488-4DED-8F38-95D1E6CD2F67}" srcOrd="1" destOrd="0" parTransId="{488F93CF-2AF4-4C15-BAB5-7B7B02F53748}" sibTransId="{24D5DE96-9E8B-499B-98F3-E7411021B5B0}"/>
    <dgm:cxn modelId="{72AD7962-075C-4542-B346-A7248EB2E214}" srcId="{CD8D79B7-FF9D-4E8B-B51E-BF036112DB61}" destId="{EE82022F-FA26-476B-8AA9-FD7E79A3AED9}" srcOrd="2" destOrd="0" parTransId="{0C9A613C-1E5B-4892-8169-CDAD9A106039}" sibTransId="{9619D88E-D062-4B9A-A02B-6FF23148DDA4}"/>
    <dgm:cxn modelId="{D7108662-0563-44B9-B301-B531B882201A}" srcId="{D32863A2-E488-4DED-8F38-95D1E6CD2F67}" destId="{5F8B13CC-2DA3-448B-A3A7-E8C44F5A5852}" srcOrd="1" destOrd="0" parTransId="{B6AD208A-1931-419F-B48F-290E4DD804C7}" sibTransId="{BDCEB842-AE29-4CC8-A5FA-2A8EED472598}"/>
    <dgm:cxn modelId="{67734145-08BE-402E-91FC-DACCCA2DF61B}" type="presOf" srcId="{EE82022F-FA26-476B-8AA9-FD7E79A3AED9}" destId="{74414A1E-5BD1-4B34-944E-F0B71DDBF1AC}" srcOrd="0" destOrd="2" presId="urn:microsoft.com/office/officeart/2005/8/layout/hList1"/>
    <dgm:cxn modelId="{AFCFD466-B1E6-4EF9-BF12-FFFF23B725EA}" type="presOf" srcId="{E9214C66-9F44-4B82-AFB8-1E1F4B32E3F3}" destId="{74414A1E-5BD1-4B34-944E-F0B71DDBF1AC}" srcOrd="0" destOrd="4" presId="urn:microsoft.com/office/officeart/2005/8/layout/hList1"/>
    <dgm:cxn modelId="{008D444A-1053-499E-B7F7-26947535D1C8}" type="presOf" srcId="{BA371B48-DDFF-44F2-AD74-ADEA8F66BFD8}" destId="{D2ED3546-6885-4375-9DD5-093C24810681}" srcOrd="0" destOrd="0" presId="urn:microsoft.com/office/officeart/2005/8/layout/hList1"/>
    <dgm:cxn modelId="{EB1BB24C-A54F-4AA7-A728-2146A5F8E40C}" srcId="{CD8D79B7-FF9D-4E8B-B51E-BF036112DB61}" destId="{02F0A847-A0E2-4766-B1D3-2EC4C19B2759}" srcOrd="1" destOrd="0" parTransId="{E776D7B5-A0D0-40AB-8576-DB71CA8ABA5C}" sibTransId="{9BEC625D-A4EA-4751-B42E-954B6A211381}"/>
    <dgm:cxn modelId="{291D304D-18D9-4945-BE68-2A2E56341F52}" srcId="{CD8D79B7-FF9D-4E8B-B51E-BF036112DB61}" destId="{E9214C66-9F44-4B82-AFB8-1E1F4B32E3F3}" srcOrd="4" destOrd="0" parTransId="{596F6957-3E89-4877-BB50-0A7D7E76137C}" sibTransId="{5D136361-0FC1-4F0C-85B3-B11715EA2DAC}"/>
    <dgm:cxn modelId="{364FA34E-7062-4EAC-9191-962DA3743333}" type="presOf" srcId="{02F0A847-A0E2-4766-B1D3-2EC4C19B2759}" destId="{74414A1E-5BD1-4B34-944E-F0B71DDBF1AC}" srcOrd="0" destOrd="1" presId="urn:microsoft.com/office/officeart/2005/8/layout/hList1"/>
    <dgm:cxn modelId="{69F1E14F-F76B-476B-9875-06780D071F9D}" srcId="{9378161D-9D3C-4051-99DB-E828ED3B4A4E}" destId="{9876BB86-EC9D-4C79-BF20-AB65DFF54B8C}" srcOrd="0" destOrd="0" parTransId="{29A1D2A1-4EC7-4CF9-A145-68E67804128C}" sibTransId="{AA69F4A1-E884-4D7B-98DC-0045F481D7DF}"/>
    <dgm:cxn modelId="{3D23F36F-9384-41B9-8E56-6BFAF6B0DCAF}" srcId="{9378161D-9D3C-4051-99DB-E828ED3B4A4E}" destId="{067C2567-F348-46C2-B6B2-EEB6C5E618AA}" srcOrd="2" destOrd="0" parTransId="{470102CF-0F9D-4846-AC0F-90510B9C790C}" sibTransId="{ED08F337-2E50-43CE-A022-04A222F79AF5}"/>
    <dgm:cxn modelId="{E4D16675-AE1F-4D61-8C29-8F3AB5122156}" srcId="{D32863A2-E488-4DED-8F38-95D1E6CD2F67}" destId="{8E20945A-F3F5-4E0E-8720-E541E7316626}" srcOrd="2" destOrd="0" parTransId="{7D04CF7B-6292-48DF-9CC6-303D09B95B77}" sibTransId="{277F209C-4673-4636-B7AF-C58D01BAE88F}"/>
    <dgm:cxn modelId="{4F0E318E-12FA-45CC-B938-544742537716}" type="presOf" srcId="{CF481019-4C65-4E92-9B73-838798A3542B}" destId="{9ECF3051-ABB3-4458-82B7-7D48F0350325}" srcOrd="0" destOrd="1" presId="urn:microsoft.com/office/officeart/2005/8/layout/hList1"/>
    <dgm:cxn modelId="{F8E6C88F-859A-4820-83AE-696A3F668C65}" srcId="{CD8D79B7-FF9D-4E8B-B51E-BF036112DB61}" destId="{3354BE37-8744-4D90-9884-22600F6162FF}" srcOrd="5" destOrd="0" parTransId="{231ECC73-E6E3-4207-AAE3-BCB2493E244B}" sibTransId="{4BF9BD53-22EC-4610-A4FA-3D57DADA56E0}"/>
    <dgm:cxn modelId="{5856089D-062B-44FA-8CBA-6EB143FB5CA1}" type="presOf" srcId="{319BBC77-A665-4A5E-AD59-C65BC7AAA2CA}" destId="{3F97DAEF-D0BE-4040-A7C2-1E0334C2D18D}" srcOrd="0" destOrd="0" presId="urn:microsoft.com/office/officeart/2005/8/layout/hList1"/>
    <dgm:cxn modelId="{806E54B6-6F35-4866-9446-B5F23A1C14C9}" type="presOf" srcId="{46C2AAEA-DE75-4187-90E3-A9ED49C10E86}" destId="{74414A1E-5BD1-4B34-944E-F0B71DDBF1AC}" srcOrd="0" destOrd="0" presId="urn:microsoft.com/office/officeart/2005/8/layout/hList1"/>
    <dgm:cxn modelId="{6CBE96B6-3291-4375-99B6-0D7F1D551627}" type="presOf" srcId="{9F8936E6-305A-4A30-847E-8A0B7AEC740C}" destId="{74414A1E-5BD1-4B34-944E-F0B71DDBF1AC}" srcOrd="0" destOrd="3" presId="urn:microsoft.com/office/officeart/2005/8/layout/hList1"/>
    <dgm:cxn modelId="{6B8A0DB7-DAE3-46BA-B0D9-6348195707CB}" type="presOf" srcId="{83590BEF-1460-4C16-A49E-BE54BBE7F0D0}" destId="{3F97DAEF-D0BE-4040-A7C2-1E0334C2D18D}" srcOrd="0" destOrd="3" presId="urn:microsoft.com/office/officeart/2005/8/layout/hList1"/>
    <dgm:cxn modelId="{12D565C5-73E9-44C9-8FC3-B0714A90ACF3}" type="presOf" srcId="{9378161D-9D3C-4051-99DB-E828ED3B4A4E}" destId="{5FFA0B29-54CE-433B-B9F5-C47A8D854CD1}" srcOrd="0" destOrd="0" presId="urn:microsoft.com/office/officeart/2005/8/layout/hList1"/>
    <dgm:cxn modelId="{8AC6DFC6-E437-4E82-9B77-DF9A0F93B826}" srcId="{BA371B48-DDFF-44F2-AD74-ADEA8F66BFD8}" destId="{CD8D79B7-FF9D-4E8B-B51E-BF036112DB61}" srcOrd="0" destOrd="0" parTransId="{FAE84391-FFA0-4809-B431-DE2417A71422}" sibTransId="{720F0C26-4FFA-4215-AF8C-31164988F7AB}"/>
    <dgm:cxn modelId="{869207C7-E5DA-4AD6-928F-EA68E0C718C2}" srcId="{CD8D79B7-FF9D-4E8B-B51E-BF036112DB61}" destId="{46C2AAEA-DE75-4187-90E3-A9ED49C10E86}" srcOrd="0" destOrd="0" parTransId="{41D6154A-98D2-479F-8E14-C5CF1C0EA069}" sibTransId="{7150BEA1-14D0-4B2D-ACD5-F607D0D9DA22}"/>
    <dgm:cxn modelId="{1FB0B3C9-5CF4-41BB-91F0-B55D70254BE4}" srcId="{BA371B48-DDFF-44F2-AD74-ADEA8F66BFD8}" destId="{9378161D-9D3C-4051-99DB-E828ED3B4A4E}" srcOrd="2" destOrd="0" parTransId="{52AE2F51-1B52-49D4-87C8-E70843F114BC}" sibTransId="{446F212B-4322-4EE9-94A9-4B9DA9C146A0}"/>
    <dgm:cxn modelId="{20C1C7E3-327D-4181-BF82-FD79D17CA7EA}" type="presOf" srcId="{8E20945A-F3F5-4E0E-8720-E541E7316626}" destId="{3F97DAEF-D0BE-4040-A7C2-1E0334C2D18D}" srcOrd="0" destOrd="2" presId="urn:microsoft.com/office/officeart/2005/8/layout/hList1"/>
    <dgm:cxn modelId="{734B78EB-658E-4895-94D8-4826DECC925B}" type="presOf" srcId="{5F8B13CC-2DA3-448B-A3A7-E8C44F5A5852}" destId="{3F97DAEF-D0BE-4040-A7C2-1E0334C2D18D}" srcOrd="0" destOrd="1" presId="urn:microsoft.com/office/officeart/2005/8/layout/hList1"/>
    <dgm:cxn modelId="{489B8EF3-BE5C-45F9-B811-0B21DBCE8EAA}" srcId="{CD8D79B7-FF9D-4E8B-B51E-BF036112DB61}" destId="{9F8936E6-305A-4A30-847E-8A0B7AEC740C}" srcOrd="3" destOrd="0" parTransId="{54975AD5-992F-4616-8823-9CF6BE6613C9}" sibTransId="{90AF8D56-14C8-47F2-B4BB-BB721B96B021}"/>
    <dgm:cxn modelId="{46F630F9-969D-4C7A-AD77-49C2AC08074F}" srcId="{D32863A2-E488-4DED-8F38-95D1E6CD2F67}" destId="{83590BEF-1460-4C16-A49E-BE54BBE7F0D0}" srcOrd="3" destOrd="0" parTransId="{901CFB22-677B-4528-A310-5593875A50AE}" sibTransId="{06A6DB6E-F557-4059-BB43-A3BE99F3EF49}"/>
    <dgm:cxn modelId="{FBCFA1FF-460B-43DF-8EC5-BF527C7088B8}" type="presOf" srcId="{9876BB86-EC9D-4C79-BF20-AB65DFF54B8C}" destId="{9ECF3051-ABB3-4458-82B7-7D48F0350325}" srcOrd="0" destOrd="0" presId="urn:microsoft.com/office/officeart/2005/8/layout/hList1"/>
    <dgm:cxn modelId="{CDA82A88-BDC9-448F-B64D-F94C7AE97685}" type="presParOf" srcId="{D2ED3546-6885-4375-9DD5-093C24810681}" destId="{C821C563-25BA-42EC-8955-4BFE412E1B08}" srcOrd="0" destOrd="0" presId="urn:microsoft.com/office/officeart/2005/8/layout/hList1"/>
    <dgm:cxn modelId="{4BA07A0C-60CB-4D00-9FA5-2D34E4818CDD}" type="presParOf" srcId="{C821C563-25BA-42EC-8955-4BFE412E1B08}" destId="{7F82AB2E-B8FD-49F7-995B-1C4A75B9C439}" srcOrd="0" destOrd="0" presId="urn:microsoft.com/office/officeart/2005/8/layout/hList1"/>
    <dgm:cxn modelId="{63CF2355-0972-4D71-ACEF-277C0AACABC9}" type="presParOf" srcId="{C821C563-25BA-42EC-8955-4BFE412E1B08}" destId="{74414A1E-5BD1-4B34-944E-F0B71DDBF1AC}" srcOrd="1" destOrd="0" presId="urn:microsoft.com/office/officeart/2005/8/layout/hList1"/>
    <dgm:cxn modelId="{9C855F4D-F819-45F8-8C1C-268961CD4837}" type="presParOf" srcId="{D2ED3546-6885-4375-9DD5-093C24810681}" destId="{AA9BCDC4-3FB1-4648-92D8-721C652591CC}" srcOrd="1" destOrd="0" presId="urn:microsoft.com/office/officeart/2005/8/layout/hList1"/>
    <dgm:cxn modelId="{96A2754A-775D-4355-B6CF-96418C71A604}" type="presParOf" srcId="{D2ED3546-6885-4375-9DD5-093C24810681}" destId="{CF136A7C-D4A8-41F8-B08C-2321657E0C7D}" srcOrd="2" destOrd="0" presId="urn:microsoft.com/office/officeart/2005/8/layout/hList1"/>
    <dgm:cxn modelId="{E27004FA-61C4-466D-9A71-68F545674E20}" type="presParOf" srcId="{CF136A7C-D4A8-41F8-B08C-2321657E0C7D}" destId="{0C216BD5-8188-4313-887D-083FE27A605C}" srcOrd="0" destOrd="0" presId="urn:microsoft.com/office/officeart/2005/8/layout/hList1"/>
    <dgm:cxn modelId="{B2C7C949-5F17-4E4C-905D-40A96EACB8E9}" type="presParOf" srcId="{CF136A7C-D4A8-41F8-B08C-2321657E0C7D}" destId="{3F97DAEF-D0BE-4040-A7C2-1E0334C2D18D}" srcOrd="1" destOrd="0" presId="urn:microsoft.com/office/officeart/2005/8/layout/hList1"/>
    <dgm:cxn modelId="{B58FAF47-3AA0-4DA2-B9F8-86B3836E6636}" type="presParOf" srcId="{D2ED3546-6885-4375-9DD5-093C24810681}" destId="{D6E33A06-BEC2-45CE-863E-85068232A951}" srcOrd="3" destOrd="0" presId="urn:microsoft.com/office/officeart/2005/8/layout/hList1"/>
    <dgm:cxn modelId="{243E7C51-F376-43B5-A272-ADCF59997786}" type="presParOf" srcId="{D2ED3546-6885-4375-9DD5-093C24810681}" destId="{2A73E4AC-F6DF-47E0-B4C7-787F0A0EEA10}" srcOrd="4" destOrd="0" presId="urn:microsoft.com/office/officeart/2005/8/layout/hList1"/>
    <dgm:cxn modelId="{6E33674B-C527-42B8-BDC2-5CE7ADCA6F8E}" type="presParOf" srcId="{2A73E4AC-F6DF-47E0-B4C7-787F0A0EEA10}" destId="{5FFA0B29-54CE-433B-B9F5-C47A8D854CD1}" srcOrd="0" destOrd="0" presId="urn:microsoft.com/office/officeart/2005/8/layout/hList1"/>
    <dgm:cxn modelId="{AA27EBA0-B5DD-47CE-ACD4-28FD5D1F0CA8}" type="presParOf" srcId="{2A73E4AC-F6DF-47E0-B4C7-787F0A0EEA10}" destId="{9ECF3051-ABB3-4458-82B7-7D48F03503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71B48-DDFF-44F2-AD74-ADEA8F66BFD8}" type="doc">
      <dgm:prSet loTypeId="urn:microsoft.com/office/officeart/2005/8/layout/h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8D79B7-FF9D-4E8B-B51E-BF036112DB61}">
      <dgm:prSet phldrT="[Text]"/>
      <dgm:spPr/>
      <dgm:t>
        <a:bodyPr/>
        <a:lstStyle/>
        <a:p>
          <a:r>
            <a:rPr lang="hu-HU" dirty="0"/>
            <a:t>Owners (demand side)</a:t>
          </a:r>
          <a:endParaRPr lang="en-US" dirty="0"/>
        </a:p>
      </dgm:t>
    </dgm:pt>
    <dgm:pt modelId="{FAE84391-FFA0-4809-B431-DE2417A71422}" type="parTrans" cxnId="{8AC6DFC6-E437-4E82-9B77-DF9A0F93B826}">
      <dgm:prSet/>
      <dgm:spPr/>
      <dgm:t>
        <a:bodyPr/>
        <a:lstStyle/>
        <a:p>
          <a:endParaRPr lang="en-US"/>
        </a:p>
      </dgm:t>
    </dgm:pt>
    <dgm:pt modelId="{720F0C26-4FFA-4215-AF8C-31164988F7AB}" type="sibTrans" cxnId="{8AC6DFC6-E437-4E82-9B77-DF9A0F93B826}">
      <dgm:prSet/>
      <dgm:spPr/>
      <dgm:t>
        <a:bodyPr/>
        <a:lstStyle/>
        <a:p>
          <a:endParaRPr lang="en-US"/>
        </a:p>
      </dgm:t>
    </dgm:pt>
    <dgm:pt modelId="{46C2AAEA-DE75-4187-90E3-A9ED49C10E86}">
      <dgm:prSet phldrT="[Text]"/>
      <dgm:spPr/>
      <dgm:t>
        <a:bodyPr/>
        <a:lstStyle/>
        <a:p>
          <a:r>
            <a:rPr lang="hu-HU" dirty="0"/>
            <a:t>Hassle</a:t>
          </a:r>
          <a:endParaRPr lang="en-US" dirty="0"/>
        </a:p>
      </dgm:t>
    </dgm:pt>
    <dgm:pt modelId="{41D6154A-98D2-479F-8E14-C5CF1C0EA069}" type="parTrans" cxnId="{869207C7-E5DA-4AD6-928F-EA68E0C718C2}">
      <dgm:prSet/>
      <dgm:spPr/>
      <dgm:t>
        <a:bodyPr/>
        <a:lstStyle/>
        <a:p>
          <a:endParaRPr lang="en-US"/>
        </a:p>
      </dgm:t>
    </dgm:pt>
    <dgm:pt modelId="{7150BEA1-14D0-4B2D-ACD5-F607D0D9DA22}" type="sibTrans" cxnId="{869207C7-E5DA-4AD6-928F-EA68E0C718C2}">
      <dgm:prSet/>
      <dgm:spPr/>
      <dgm:t>
        <a:bodyPr/>
        <a:lstStyle/>
        <a:p>
          <a:endParaRPr lang="en-US"/>
        </a:p>
      </dgm:t>
    </dgm:pt>
    <dgm:pt modelId="{D32863A2-E488-4DED-8F38-95D1E6CD2F67}">
      <dgm:prSet phldrT="[Text]"/>
      <dgm:spPr/>
      <dgm:t>
        <a:bodyPr/>
        <a:lstStyle/>
        <a:p>
          <a:r>
            <a:rPr lang="hu-HU" dirty="0"/>
            <a:t>Contractors (supply side)</a:t>
          </a:r>
          <a:endParaRPr lang="en-US" dirty="0"/>
        </a:p>
      </dgm:t>
    </dgm:pt>
    <dgm:pt modelId="{488F93CF-2AF4-4C15-BAB5-7B7B02F53748}" type="parTrans" cxnId="{43314760-D6C1-40B7-BD11-E95DA0554476}">
      <dgm:prSet/>
      <dgm:spPr/>
      <dgm:t>
        <a:bodyPr/>
        <a:lstStyle/>
        <a:p>
          <a:endParaRPr lang="en-US"/>
        </a:p>
      </dgm:t>
    </dgm:pt>
    <dgm:pt modelId="{24D5DE96-9E8B-499B-98F3-E7411021B5B0}" type="sibTrans" cxnId="{43314760-D6C1-40B7-BD11-E95DA0554476}">
      <dgm:prSet/>
      <dgm:spPr/>
      <dgm:t>
        <a:bodyPr/>
        <a:lstStyle/>
        <a:p>
          <a:endParaRPr lang="en-US"/>
        </a:p>
      </dgm:t>
    </dgm:pt>
    <dgm:pt modelId="{319BBC77-A665-4A5E-AD59-C65BC7AAA2CA}">
      <dgm:prSet phldrT="[Text]"/>
      <dgm:spPr/>
      <dgm:t>
        <a:bodyPr/>
        <a:lstStyle/>
        <a:p>
          <a:r>
            <a:rPr lang="hu-HU" dirty="0"/>
            <a:t>Network</a:t>
          </a:r>
          <a:endParaRPr lang="en-US" dirty="0"/>
        </a:p>
      </dgm:t>
    </dgm:pt>
    <dgm:pt modelId="{9D58F10F-4370-490F-9DD2-988648A20B34}" type="parTrans" cxnId="{879A375C-5EE6-4B57-9BCE-D97334694369}">
      <dgm:prSet/>
      <dgm:spPr/>
      <dgm:t>
        <a:bodyPr/>
        <a:lstStyle/>
        <a:p>
          <a:endParaRPr lang="en-US"/>
        </a:p>
      </dgm:t>
    </dgm:pt>
    <dgm:pt modelId="{D06E1C1E-643E-4ECE-A4D9-7DA86F0D17A0}" type="sibTrans" cxnId="{879A375C-5EE6-4B57-9BCE-D97334694369}">
      <dgm:prSet/>
      <dgm:spPr/>
      <dgm:t>
        <a:bodyPr/>
        <a:lstStyle/>
        <a:p>
          <a:endParaRPr lang="en-US"/>
        </a:p>
      </dgm:t>
    </dgm:pt>
    <dgm:pt modelId="{5F8B13CC-2DA3-448B-A3A7-E8C44F5A5852}">
      <dgm:prSet phldrT="[Text]"/>
      <dgm:spPr/>
      <dgm:t>
        <a:bodyPr/>
        <a:lstStyle/>
        <a:p>
          <a:r>
            <a:rPr lang="hu-HU" dirty="0"/>
            <a:t>Need for self-promotion</a:t>
          </a:r>
          <a:endParaRPr lang="en-US" dirty="0"/>
        </a:p>
      </dgm:t>
    </dgm:pt>
    <dgm:pt modelId="{B6AD208A-1931-419F-B48F-290E4DD804C7}" type="parTrans" cxnId="{D7108662-0563-44B9-B301-B531B882201A}">
      <dgm:prSet/>
      <dgm:spPr/>
      <dgm:t>
        <a:bodyPr/>
        <a:lstStyle/>
        <a:p>
          <a:endParaRPr lang="en-US"/>
        </a:p>
      </dgm:t>
    </dgm:pt>
    <dgm:pt modelId="{BDCEB842-AE29-4CC8-A5FA-2A8EED472598}" type="sibTrans" cxnId="{D7108662-0563-44B9-B301-B531B882201A}">
      <dgm:prSet/>
      <dgm:spPr/>
      <dgm:t>
        <a:bodyPr/>
        <a:lstStyle/>
        <a:p>
          <a:endParaRPr lang="en-US"/>
        </a:p>
      </dgm:t>
    </dgm:pt>
    <dgm:pt modelId="{9378161D-9D3C-4051-99DB-E828ED3B4A4E}">
      <dgm:prSet phldrT="[Text]"/>
      <dgm:spPr/>
      <dgm:t>
        <a:bodyPr/>
        <a:lstStyle/>
        <a:p>
          <a:r>
            <a:rPr lang="hu-HU" dirty="0"/>
            <a:t>Financiers (banks)</a:t>
          </a:r>
          <a:endParaRPr lang="en-US" dirty="0"/>
        </a:p>
      </dgm:t>
    </dgm:pt>
    <dgm:pt modelId="{52AE2F51-1B52-49D4-87C8-E70843F114BC}" type="parTrans" cxnId="{1FB0B3C9-5CF4-41BB-91F0-B55D70254BE4}">
      <dgm:prSet/>
      <dgm:spPr/>
      <dgm:t>
        <a:bodyPr/>
        <a:lstStyle/>
        <a:p>
          <a:endParaRPr lang="en-US"/>
        </a:p>
      </dgm:t>
    </dgm:pt>
    <dgm:pt modelId="{446F212B-4322-4EE9-94A9-4B9DA9C146A0}" type="sibTrans" cxnId="{1FB0B3C9-5CF4-41BB-91F0-B55D70254BE4}">
      <dgm:prSet/>
      <dgm:spPr/>
      <dgm:t>
        <a:bodyPr/>
        <a:lstStyle/>
        <a:p>
          <a:endParaRPr lang="en-US"/>
        </a:p>
      </dgm:t>
    </dgm:pt>
    <dgm:pt modelId="{9876BB86-EC9D-4C79-BF20-AB65DFF54B8C}">
      <dgm:prSet phldrT="[Text]"/>
      <dgm:spPr/>
      <dgm:t>
        <a:bodyPr/>
        <a:lstStyle/>
        <a:p>
          <a:r>
            <a:rPr lang="hu-HU" dirty="0"/>
            <a:t>Lack of understanding of the potential</a:t>
          </a:r>
          <a:endParaRPr lang="en-US" dirty="0"/>
        </a:p>
      </dgm:t>
    </dgm:pt>
    <dgm:pt modelId="{29A1D2A1-4EC7-4CF9-A145-68E67804128C}" type="parTrans" cxnId="{69F1E14F-F76B-476B-9875-06780D071F9D}">
      <dgm:prSet/>
      <dgm:spPr/>
      <dgm:t>
        <a:bodyPr/>
        <a:lstStyle/>
        <a:p>
          <a:endParaRPr lang="en-US"/>
        </a:p>
      </dgm:t>
    </dgm:pt>
    <dgm:pt modelId="{AA69F4A1-E884-4D7B-98DC-0045F481D7DF}" type="sibTrans" cxnId="{69F1E14F-F76B-476B-9875-06780D071F9D}">
      <dgm:prSet/>
      <dgm:spPr/>
      <dgm:t>
        <a:bodyPr/>
        <a:lstStyle/>
        <a:p>
          <a:endParaRPr lang="en-US"/>
        </a:p>
      </dgm:t>
    </dgm:pt>
    <dgm:pt modelId="{CF481019-4C65-4E92-9B73-838798A3542B}">
      <dgm:prSet phldrT="[Text]"/>
      <dgm:spPr/>
      <dgm:t>
        <a:bodyPr/>
        <a:lstStyle/>
        <a:p>
          <a:r>
            <a:rPr lang="hu-HU" dirty="0"/>
            <a:t>Lack of technical knowledge</a:t>
          </a:r>
          <a:endParaRPr lang="en-US" dirty="0"/>
        </a:p>
      </dgm:t>
    </dgm:pt>
    <dgm:pt modelId="{460277BF-1207-4BF5-A137-8C42FF5299C9}" type="parTrans" cxnId="{815A1A0A-0644-4054-861A-F303746329C8}">
      <dgm:prSet/>
      <dgm:spPr/>
      <dgm:t>
        <a:bodyPr/>
        <a:lstStyle/>
        <a:p>
          <a:endParaRPr lang="en-US"/>
        </a:p>
      </dgm:t>
    </dgm:pt>
    <dgm:pt modelId="{34B5613B-26D6-482C-9A53-FC73088600C9}" type="sibTrans" cxnId="{815A1A0A-0644-4054-861A-F303746329C8}">
      <dgm:prSet/>
      <dgm:spPr/>
      <dgm:t>
        <a:bodyPr/>
        <a:lstStyle/>
        <a:p>
          <a:endParaRPr lang="en-US"/>
        </a:p>
      </dgm:t>
    </dgm:pt>
    <dgm:pt modelId="{02F0A847-A0E2-4766-B1D3-2EC4C19B2759}">
      <dgm:prSet phldrT="[Text]"/>
      <dgm:spPr/>
      <dgm:t>
        <a:bodyPr/>
        <a:lstStyle/>
        <a:p>
          <a:r>
            <a:rPr lang="hu-HU" dirty="0"/>
            <a:t>Lack of technical knowledge</a:t>
          </a:r>
          <a:endParaRPr lang="en-US" dirty="0"/>
        </a:p>
      </dgm:t>
    </dgm:pt>
    <dgm:pt modelId="{E776D7B5-A0D0-40AB-8576-DB71CA8ABA5C}" type="parTrans" cxnId="{EB1BB24C-A54F-4AA7-A728-2146A5F8E40C}">
      <dgm:prSet/>
      <dgm:spPr/>
      <dgm:t>
        <a:bodyPr/>
        <a:lstStyle/>
        <a:p>
          <a:endParaRPr lang="en-US"/>
        </a:p>
      </dgm:t>
    </dgm:pt>
    <dgm:pt modelId="{9BEC625D-A4EA-4751-B42E-954B6A211381}" type="sibTrans" cxnId="{EB1BB24C-A54F-4AA7-A728-2146A5F8E40C}">
      <dgm:prSet/>
      <dgm:spPr/>
      <dgm:t>
        <a:bodyPr/>
        <a:lstStyle/>
        <a:p>
          <a:endParaRPr lang="en-US"/>
        </a:p>
      </dgm:t>
    </dgm:pt>
    <dgm:pt modelId="{9F8936E6-305A-4A30-847E-8A0B7AEC740C}">
      <dgm:prSet phldrT="[Text]"/>
      <dgm:spPr/>
      <dgm:t>
        <a:bodyPr/>
        <a:lstStyle/>
        <a:p>
          <a:r>
            <a:rPr lang="hu-HU" dirty="0"/>
            <a:t>Lack of time</a:t>
          </a:r>
          <a:endParaRPr lang="en-US" dirty="0"/>
        </a:p>
      </dgm:t>
    </dgm:pt>
    <dgm:pt modelId="{54975AD5-992F-4616-8823-9CF6BE6613C9}" type="parTrans" cxnId="{489B8EF3-BE5C-45F9-B811-0B21DBCE8EAA}">
      <dgm:prSet/>
      <dgm:spPr/>
      <dgm:t>
        <a:bodyPr/>
        <a:lstStyle/>
        <a:p>
          <a:endParaRPr lang="en-US"/>
        </a:p>
      </dgm:t>
    </dgm:pt>
    <dgm:pt modelId="{90AF8D56-14C8-47F2-B4BB-BB721B96B021}" type="sibTrans" cxnId="{489B8EF3-BE5C-45F9-B811-0B21DBCE8EAA}">
      <dgm:prSet/>
      <dgm:spPr/>
      <dgm:t>
        <a:bodyPr/>
        <a:lstStyle/>
        <a:p>
          <a:endParaRPr lang="en-US"/>
        </a:p>
      </dgm:t>
    </dgm:pt>
    <dgm:pt modelId="{E9214C66-9F44-4B82-AFB8-1E1F4B32E3F3}">
      <dgm:prSet phldrT="[Text]"/>
      <dgm:spPr/>
      <dgm:t>
        <a:bodyPr/>
        <a:lstStyle/>
        <a:p>
          <a:r>
            <a:rPr lang="hu-HU" dirty="0"/>
            <a:t>Bad experience (own or „neighbour”)</a:t>
          </a:r>
          <a:endParaRPr lang="en-US" dirty="0"/>
        </a:p>
      </dgm:t>
    </dgm:pt>
    <dgm:pt modelId="{596F6957-3E89-4877-BB50-0A7D7E76137C}" type="parTrans" cxnId="{291D304D-18D9-4945-BE68-2A2E56341F52}">
      <dgm:prSet/>
      <dgm:spPr/>
      <dgm:t>
        <a:bodyPr/>
        <a:lstStyle/>
        <a:p>
          <a:endParaRPr lang="en-US"/>
        </a:p>
      </dgm:t>
    </dgm:pt>
    <dgm:pt modelId="{5D136361-0FC1-4F0C-85B3-B11715EA2DAC}" type="sibTrans" cxnId="{291D304D-18D9-4945-BE68-2A2E56341F52}">
      <dgm:prSet/>
      <dgm:spPr/>
      <dgm:t>
        <a:bodyPr/>
        <a:lstStyle/>
        <a:p>
          <a:endParaRPr lang="en-US"/>
        </a:p>
      </dgm:t>
    </dgm:pt>
    <dgm:pt modelId="{EE82022F-FA26-476B-8AA9-FD7E79A3AED9}">
      <dgm:prSet phldrT="[Text]"/>
      <dgm:spPr/>
      <dgm:t>
        <a:bodyPr/>
        <a:lstStyle/>
        <a:p>
          <a:r>
            <a:rPr lang="hu-HU" dirty="0"/>
            <a:t>Too many options</a:t>
          </a:r>
          <a:endParaRPr lang="en-US" dirty="0"/>
        </a:p>
      </dgm:t>
    </dgm:pt>
    <dgm:pt modelId="{0C9A613C-1E5B-4892-8169-CDAD9A106039}" type="parTrans" cxnId="{72AD7962-075C-4542-B346-A7248EB2E214}">
      <dgm:prSet/>
      <dgm:spPr/>
      <dgm:t>
        <a:bodyPr/>
        <a:lstStyle/>
        <a:p>
          <a:endParaRPr lang="en-US"/>
        </a:p>
      </dgm:t>
    </dgm:pt>
    <dgm:pt modelId="{9619D88E-D062-4B9A-A02B-6FF23148DDA4}" type="sibTrans" cxnId="{72AD7962-075C-4542-B346-A7248EB2E214}">
      <dgm:prSet/>
      <dgm:spPr/>
      <dgm:t>
        <a:bodyPr/>
        <a:lstStyle/>
        <a:p>
          <a:endParaRPr lang="en-US"/>
        </a:p>
      </dgm:t>
    </dgm:pt>
    <dgm:pt modelId="{3354BE37-8744-4D90-9884-22600F6162FF}">
      <dgm:prSet phldrT="[Text]"/>
      <dgm:spPr/>
      <dgm:t>
        <a:bodyPr/>
        <a:lstStyle/>
        <a:p>
          <a:r>
            <a:rPr lang="hu-HU" dirty="0"/>
            <a:t>Lack of understanding of importance</a:t>
          </a:r>
          <a:endParaRPr lang="en-US" dirty="0"/>
        </a:p>
      </dgm:t>
    </dgm:pt>
    <dgm:pt modelId="{231ECC73-E6E3-4207-AAE3-BCB2493E244B}" type="parTrans" cxnId="{F8E6C88F-859A-4820-83AE-696A3F668C65}">
      <dgm:prSet/>
      <dgm:spPr/>
      <dgm:t>
        <a:bodyPr/>
        <a:lstStyle/>
        <a:p>
          <a:endParaRPr lang="en-US"/>
        </a:p>
      </dgm:t>
    </dgm:pt>
    <dgm:pt modelId="{4BF9BD53-22EC-4610-A4FA-3D57DADA56E0}" type="sibTrans" cxnId="{F8E6C88F-859A-4820-83AE-696A3F668C65}">
      <dgm:prSet/>
      <dgm:spPr/>
      <dgm:t>
        <a:bodyPr/>
        <a:lstStyle/>
        <a:p>
          <a:endParaRPr lang="en-US"/>
        </a:p>
      </dgm:t>
    </dgm:pt>
    <dgm:pt modelId="{8E20945A-F3F5-4E0E-8720-E541E7316626}">
      <dgm:prSet phldrT="[Text]"/>
      <dgm:spPr/>
      <dgm:t>
        <a:bodyPr/>
        <a:lstStyle/>
        <a:p>
          <a:r>
            <a:rPr lang="hu-HU" dirty="0"/>
            <a:t>Too much transaction time/cost</a:t>
          </a:r>
          <a:endParaRPr lang="en-US" dirty="0"/>
        </a:p>
      </dgm:t>
    </dgm:pt>
    <dgm:pt modelId="{7D04CF7B-6292-48DF-9CC6-303D09B95B77}" type="parTrans" cxnId="{E4D16675-AE1F-4D61-8C29-8F3AB5122156}">
      <dgm:prSet/>
      <dgm:spPr/>
      <dgm:t>
        <a:bodyPr/>
        <a:lstStyle/>
        <a:p>
          <a:endParaRPr lang="en-US"/>
        </a:p>
      </dgm:t>
    </dgm:pt>
    <dgm:pt modelId="{277F209C-4673-4636-B7AF-C58D01BAE88F}" type="sibTrans" cxnId="{E4D16675-AE1F-4D61-8C29-8F3AB5122156}">
      <dgm:prSet/>
      <dgm:spPr/>
      <dgm:t>
        <a:bodyPr/>
        <a:lstStyle/>
        <a:p>
          <a:endParaRPr lang="en-US"/>
        </a:p>
      </dgm:t>
    </dgm:pt>
    <dgm:pt modelId="{83590BEF-1460-4C16-A49E-BE54BBE7F0D0}">
      <dgm:prSet phldrT="[Text]"/>
      <dgm:spPr/>
      <dgm:t>
        <a:bodyPr/>
        <a:lstStyle/>
        <a:p>
          <a:r>
            <a:rPr lang="hu-HU" dirty="0"/>
            <a:t>Impact from „bad” contractors (lack of trust)</a:t>
          </a:r>
          <a:endParaRPr lang="en-US" dirty="0"/>
        </a:p>
      </dgm:t>
    </dgm:pt>
    <dgm:pt modelId="{901CFB22-677B-4528-A310-5593875A50AE}" type="parTrans" cxnId="{46F630F9-969D-4C7A-AD77-49C2AC08074F}">
      <dgm:prSet/>
      <dgm:spPr/>
      <dgm:t>
        <a:bodyPr/>
        <a:lstStyle/>
        <a:p>
          <a:endParaRPr lang="en-US"/>
        </a:p>
      </dgm:t>
    </dgm:pt>
    <dgm:pt modelId="{06A6DB6E-F557-4059-BB43-A3BE99F3EF49}" type="sibTrans" cxnId="{46F630F9-969D-4C7A-AD77-49C2AC08074F}">
      <dgm:prSet/>
      <dgm:spPr/>
      <dgm:t>
        <a:bodyPr/>
        <a:lstStyle/>
        <a:p>
          <a:endParaRPr lang="en-US"/>
        </a:p>
      </dgm:t>
    </dgm:pt>
    <dgm:pt modelId="{6D2D05FC-62EF-4E3C-8883-7978BE4E8D59}">
      <dgm:prSet phldrT="[Text]"/>
      <dgm:spPr/>
      <dgm:t>
        <a:bodyPr/>
        <a:lstStyle/>
        <a:p>
          <a:r>
            <a:rPr lang="hu-HU" dirty="0"/>
            <a:t>Difficulty to deal with complaints</a:t>
          </a:r>
          <a:endParaRPr lang="en-US" dirty="0"/>
        </a:p>
      </dgm:t>
    </dgm:pt>
    <dgm:pt modelId="{90B991D8-F8C6-46A3-A0A3-894271243A63}" type="parTrans" cxnId="{6C638D1A-9FE1-4B48-82FD-E512FFCF7393}">
      <dgm:prSet/>
      <dgm:spPr/>
      <dgm:t>
        <a:bodyPr/>
        <a:lstStyle/>
        <a:p>
          <a:endParaRPr lang="en-US"/>
        </a:p>
      </dgm:t>
    </dgm:pt>
    <dgm:pt modelId="{19A7ECD9-E4BE-4E9C-BB2C-8654983BE082}" type="sibTrans" cxnId="{6C638D1A-9FE1-4B48-82FD-E512FFCF7393}">
      <dgm:prSet/>
      <dgm:spPr/>
      <dgm:t>
        <a:bodyPr/>
        <a:lstStyle/>
        <a:p>
          <a:endParaRPr lang="en-US"/>
        </a:p>
      </dgm:t>
    </dgm:pt>
    <dgm:pt modelId="{57640D56-D83C-4628-B013-7D9B25BF4E62}">
      <dgm:prSet phldrT="[Text]"/>
      <dgm:spPr/>
      <dgm:t>
        <a:bodyPr/>
        <a:lstStyle/>
        <a:p>
          <a:r>
            <a:rPr lang="hu-HU" dirty="0"/>
            <a:t>Simple and single offer – how to diversify</a:t>
          </a:r>
          <a:endParaRPr lang="en-US" dirty="0"/>
        </a:p>
      </dgm:t>
    </dgm:pt>
    <dgm:pt modelId="{EE5BBD78-0C58-4D72-8F91-665819D8EE31}" type="parTrans" cxnId="{325BC407-A0DC-4888-A49E-D39359E4F4A0}">
      <dgm:prSet/>
      <dgm:spPr/>
      <dgm:t>
        <a:bodyPr/>
        <a:lstStyle/>
        <a:p>
          <a:endParaRPr lang="en-US"/>
        </a:p>
      </dgm:t>
    </dgm:pt>
    <dgm:pt modelId="{40252C3D-96E0-478D-8B28-DCFF7C9B25F6}" type="sibTrans" cxnId="{325BC407-A0DC-4888-A49E-D39359E4F4A0}">
      <dgm:prSet/>
      <dgm:spPr/>
      <dgm:t>
        <a:bodyPr/>
        <a:lstStyle/>
        <a:p>
          <a:endParaRPr lang="en-US"/>
        </a:p>
      </dgm:t>
    </dgm:pt>
    <dgm:pt modelId="{067C2567-F348-46C2-B6B2-EEB6C5E618AA}">
      <dgm:prSet phldrT="[Text]"/>
      <dgm:spPr/>
      <dgm:t>
        <a:bodyPr/>
        <a:lstStyle/>
        <a:p>
          <a:r>
            <a:rPr lang="hu-HU" dirty="0"/>
            <a:t>Lack of experience in evaluating EE projects/clients</a:t>
          </a:r>
          <a:endParaRPr lang="en-US" dirty="0"/>
        </a:p>
      </dgm:t>
    </dgm:pt>
    <dgm:pt modelId="{470102CF-0F9D-4846-AC0F-90510B9C790C}" type="parTrans" cxnId="{3D23F36F-9384-41B9-8E56-6BFAF6B0DCAF}">
      <dgm:prSet/>
      <dgm:spPr/>
      <dgm:t>
        <a:bodyPr/>
        <a:lstStyle/>
        <a:p>
          <a:endParaRPr lang="en-US"/>
        </a:p>
      </dgm:t>
    </dgm:pt>
    <dgm:pt modelId="{ED08F337-2E50-43CE-A022-04A222F79AF5}" type="sibTrans" cxnId="{3D23F36F-9384-41B9-8E56-6BFAF6B0DCAF}">
      <dgm:prSet/>
      <dgm:spPr/>
      <dgm:t>
        <a:bodyPr/>
        <a:lstStyle/>
        <a:p>
          <a:endParaRPr lang="en-US"/>
        </a:p>
      </dgm:t>
    </dgm:pt>
    <dgm:pt modelId="{3D7198F0-ECE1-459D-AD15-5E5F50F0D328}" type="pres">
      <dgm:prSet presAssocID="{BA371B48-DDFF-44F2-AD74-ADEA8F66BFD8}" presName="Name0" presStyleCnt="0">
        <dgm:presLayoutVars>
          <dgm:dir/>
          <dgm:animLvl val="lvl"/>
          <dgm:resizeHandles val="exact"/>
        </dgm:presLayoutVars>
      </dgm:prSet>
      <dgm:spPr/>
    </dgm:pt>
    <dgm:pt modelId="{CF35B7BB-D1D5-467D-9331-74E6732F49EF}" type="pres">
      <dgm:prSet presAssocID="{CD8D79B7-FF9D-4E8B-B51E-BF036112DB61}" presName="composite" presStyleCnt="0"/>
      <dgm:spPr/>
    </dgm:pt>
    <dgm:pt modelId="{8C3274B6-5C01-490B-B5D5-3DCE4CE8FBDA}" type="pres">
      <dgm:prSet presAssocID="{CD8D79B7-FF9D-4E8B-B51E-BF036112DB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2E56F2E-0AB2-487B-943D-B9AD4DDB9BD6}" type="pres">
      <dgm:prSet presAssocID="{CD8D79B7-FF9D-4E8B-B51E-BF036112DB61}" presName="desTx" presStyleLbl="alignAccFollowNode1" presStyleIdx="0" presStyleCnt="3">
        <dgm:presLayoutVars>
          <dgm:bulletEnabled val="1"/>
        </dgm:presLayoutVars>
      </dgm:prSet>
      <dgm:spPr/>
    </dgm:pt>
    <dgm:pt modelId="{318A04AD-18A7-41DC-AFD6-4CD19D135F08}" type="pres">
      <dgm:prSet presAssocID="{720F0C26-4FFA-4215-AF8C-31164988F7AB}" presName="space" presStyleCnt="0"/>
      <dgm:spPr/>
    </dgm:pt>
    <dgm:pt modelId="{17A2A017-30D8-4CE7-9056-7DD5D7425EE9}" type="pres">
      <dgm:prSet presAssocID="{D32863A2-E488-4DED-8F38-95D1E6CD2F67}" presName="composite" presStyleCnt="0"/>
      <dgm:spPr/>
    </dgm:pt>
    <dgm:pt modelId="{A58AE5EE-F415-4AF7-A2F7-A8C887DFCC81}" type="pres">
      <dgm:prSet presAssocID="{D32863A2-E488-4DED-8F38-95D1E6CD2F6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BCD9C94-993D-4A28-AD7A-11459B1CC16F}" type="pres">
      <dgm:prSet presAssocID="{D32863A2-E488-4DED-8F38-95D1E6CD2F67}" presName="desTx" presStyleLbl="alignAccFollowNode1" presStyleIdx="1" presStyleCnt="3">
        <dgm:presLayoutVars>
          <dgm:bulletEnabled val="1"/>
        </dgm:presLayoutVars>
      </dgm:prSet>
      <dgm:spPr/>
    </dgm:pt>
    <dgm:pt modelId="{E241FAE2-EC0B-40CB-817C-14A032E4DD12}" type="pres">
      <dgm:prSet presAssocID="{24D5DE96-9E8B-499B-98F3-E7411021B5B0}" presName="space" presStyleCnt="0"/>
      <dgm:spPr/>
    </dgm:pt>
    <dgm:pt modelId="{90145601-1B2F-4A2C-8045-34D60BCE212E}" type="pres">
      <dgm:prSet presAssocID="{9378161D-9D3C-4051-99DB-E828ED3B4A4E}" presName="composite" presStyleCnt="0"/>
      <dgm:spPr/>
    </dgm:pt>
    <dgm:pt modelId="{A2C146CB-6132-4349-9F35-70C9C2AF6447}" type="pres">
      <dgm:prSet presAssocID="{9378161D-9D3C-4051-99DB-E828ED3B4A4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B8E42F6-EC41-4BDD-A667-D37EA8FDA91D}" type="pres">
      <dgm:prSet presAssocID="{9378161D-9D3C-4051-99DB-E828ED3B4A4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A6F9C04-8C27-431F-A216-8DAE59860E66}" type="presOf" srcId="{CF481019-4C65-4E92-9B73-838798A3542B}" destId="{6B8E42F6-EC41-4BDD-A667-D37EA8FDA91D}" srcOrd="0" destOrd="1" presId="urn:microsoft.com/office/officeart/2005/8/layout/hList1"/>
    <dgm:cxn modelId="{325BC407-A0DC-4888-A49E-D39359E4F4A0}" srcId="{D32863A2-E488-4DED-8F38-95D1E6CD2F67}" destId="{57640D56-D83C-4628-B013-7D9B25BF4E62}" srcOrd="5" destOrd="0" parTransId="{EE5BBD78-0C58-4D72-8F91-665819D8EE31}" sibTransId="{40252C3D-96E0-478D-8B28-DCFF7C9B25F6}"/>
    <dgm:cxn modelId="{815A1A0A-0644-4054-861A-F303746329C8}" srcId="{9378161D-9D3C-4051-99DB-E828ED3B4A4E}" destId="{CF481019-4C65-4E92-9B73-838798A3542B}" srcOrd="1" destOrd="0" parTransId="{460277BF-1207-4BF5-A137-8C42FF5299C9}" sibTransId="{34B5613B-26D6-482C-9A53-FC73088600C9}"/>
    <dgm:cxn modelId="{6C638D1A-9FE1-4B48-82FD-E512FFCF7393}" srcId="{D32863A2-E488-4DED-8F38-95D1E6CD2F67}" destId="{6D2D05FC-62EF-4E3C-8883-7978BE4E8D59}" srcOrd="4" destOrd="0" parTransId="{90B991D8-F8C6-46A3-A0A3-894271243A63}" sibTransId="{19A7ECD9-E4BE-4E9C-BB2C-8654983BE082}"/>
    <dgm:cxn modelId="{5058F81B-9246-4A4A-8716-5CD5932CDEA7}" type="presOf" srcId="{319BBC77-A665-4A5E-AD59-C65BC7AAA2CA}" destId="{4BCD9C94-993D-4A28-AD7A-11459B1CC16F}" srcOrd="0" destOrd="0" presId="urn:microsoft.com/office/officeart/2005/8/layout/hList1"/>
    <dgm:cxn modelId="{170FA71E-C819-4EC2-BC32-616E680C1B6B}" type="presOf" srcId="{9876BB86-EC9D-4C79-BF20-AB65DFF54B8C}" destId="{6B8E42F6-EC41-4BDD-A667-D37EA8FDA91D}" srcOrd="0" destOrd="0" presId="urn:microsoft.com/office/officeart/2005/8/layout/hList1"/>
    <dgm:cxn modelId="{B138C625-363A-400D-90D8-8323C7F364B7}" type="presOf" srcId="{02F0A847-A0E2-4766-B1D3-2EC4C19B2759}" destId="{82E56F2E-0AB2-487B-943D-B9AD4DDB9BD6}" srcOrd="0" destOrd="1" presId="urn:microsoft.com/office/officeart/2005/8/layout/hList1"/>
    <dgm:cxn modelId="{879A375C-5EE6-4B57-9BCE-D97334694369}" srcId="{D32863A2-E488-4DED-8F38-95D1E6CD2F67}" destId="{319BBC77-A665-4A5E-AD59-C65BC7AAA2CA}" srcOrd="0" destOrd="0" parTransId="{9D58F10F-4370-490F-9DD2-988648A20B34}" sibTransId="{D06E1C1E-643E-4ECE-A4D9-7DA86F0D17A0}"/>
    <dgm:cxn modelId="{43314760-D6C1-40B7-BD11-E95DA0554476}" srcId="{BA371B48-DDFF-44F2-AD74-ADEA8F66BFD8}" destId="{D32863A2-E488-4DED-8F38-95D1E6CD2F67}" srcOrd="1" destOrd="0" parTransId="{488F93CF-2AF4-4C15-BAB5-7B7B02F53748}" sibTransId="{24D5DE96-9E8B-499B-98F3-E7411021B5B0}"/>
    <dgm:cxn modelId="{72AD7962-075C-4542-B346-A7248EB2E214}" srcId="{CD8D79B7-FF9D-4E8B-B51E-BF036112DB61}" destId="{EE82022F-FA26-476B-8AA9-FD7E79A3AED9}" srcOrd="2" destOrd="0" parTransId="{0C9A613C-1E5B-4892-8169-CDAD9A106039}" sibTransId="{9619D88E-D062-4B9A-A02B-6FF23148DDA4}"/>
    <dgm:cxn modelId="{D7108662-0563-44B9-B301-B531B882201A}" srcId="{D32863A2-E488-4DED-8F38-95D1E6CD2F67}" destId="{5F8B13CC-2DA3-448B-A3A7-E8C44F5A5852}" srcOrd="1" destOrd="0" parTransId="{B6AD208A-1931-419F-B48F-290E4DD804C7}" sibTransId="{BDCEB842-AE29-4CC8-A5FA-2A8EED472598}"/>
    <dgm:cxn modelId="{E142A345-8C20-439C-8647-E1C26A0AFD1D}" type="presOf" srcId="{9378161D-9D3C-4051-99DB-E828ED3B4A4E}" destId="{A2C146CB-6132-4349-9F35-70C9C2AF6447}" srcOrd="0" destOrd="0" presId="urn:microsoft.com/office/officeart/2005/8/layout/hList1"/>
    <dgm:cxn modelId="{EDBF4C49-6286-4A1A-9381-9331A6A26CFF}" type="presOf" srcId="{57640D56-D83C-4628-B013-7D9B25BF4E62}" destId="{4BCD9C94-993D-4A28-AD7A-11459B1CC16F}" srcOrd="0" destOrd="5" presId="urn:microsoft.com/office/officeart/2005/8/layout/hList1"/>
    <dgm:cxn modelId="{EB1BB24C-A54F-4AA7-A728-2146A5F8E40C}" srcId="{CD8D79B7-FF9D-4E8B-B51E-BF036112DB61}" destId="{02F0A847-A0E2-4766-B1D3-2EC4C19B2759}" srcOrd="1" destOrd="0" parTransId="{E776D7B5-A0D0-40AB-8576-DB71CA8ABA5C}" sibTransId="{9BEC625D-A4EA-4751-B42E-954B6A211381}"/>
    <dgm:cxn modelId="{291D304D-18D9-4945-BE68-2A2E56341F52}" srcId="{CD8D79B7-FF9D-4E8B-B51E-BF036112DB61}" destId="{E9214C66-9F44-4B82-AFB8-1E1F4B32E3F3}" srcOrd="4" destOrd="0" parTransId="{596F6957-3E89-4877-BB50-0A7D7E76137C}" sibTransId="{5D136361-0FC1-4F0C-85B3-B11715EA2DAC}"/>
    <dgm:cxn modelId="{69F1E14F-F76B-476B-9875-06780D071F9D}" srcId="{9378161D-9D3C-4051-99DB-E828ED3B4A4E}" destId="{9876BB86-EC9D-4C79-BF20-AB65DFF54B8C}" srcOrd="0" destOrd="0" parTransId="{29A1D2A1-4EC7-4CF9-A145-68E67804128C}" sibTransId="{AA69F4A1-E884-4D7B-98DC-0045F481D7DF}"/>
    <dgm:cxn modelId="{3D23F36F-9384-41B9-8E56-6BFAF6B0DCAF}" srcId="{9378161D-9D3C-4051-99DB-E828ED3B4A4E}" destId="{067C2567-F348-46C2-B6B2-EEB6C5E618AA}" srcOrd="2" destOrd="0" parTransId="{470102CF-0F9D-4846-AC0F-90510B9C790C}" sibTransId="{ED08F337-2E50-43CE-A022-04A222F79AF5}"/>
    <dgm:cxn modelId="{0E2DE852-5E0C-4CC0-A902-3F0F823A6709}" type="presOf" srcId="{8E20945A-F3F5-4E0E-8720-E541E7316626}" destId="{4BCD9C94-993D-4A28-AD7A-11459B1CC16F}" srcOrd="0" destOrd="2" presId="urn:microsoft.com/office/officeart/2005/8/layout/hList1"/>
    <dgm:cxn modelId="{E4D16675-AE1F-4D61-8C29-8F3AB5122156}" srcId="{D32863A2-E488-4DED-8F38-95D1E6CD2F67}" destId="{8E20945A-F3F5-4E0E-8720-E541E7316626}" srcOrd="2" destOrd="0" parTransId="{7D04CF7B-6292-48DF-9CC6-303D09B95B77}" sibTransId="{277F209C-4673-4636-B7AF-C58D01BAE88F}"/>
    <dgm:cxn modelId="{CED1DE5A-0F31-4811-9D14-9C88752A086D}" type="presOf" srcId="{6D2D05FC-62EF-4E3C-8883-7978BE4E8D59}" destId="{4BCD9C94-993D-4A28-AD7A-11459B1CC16F}" srcOrd="0" destOrd="4" presId="urn:microsoft.com/office/officeart/2005/8/layout/hList1"/>
    <dgm:cxn modelId="{A7D45E7D-28AB-4BB6-8395-81C79B1B74B2}" type="presOf" srcId="{D32863A2-E488-4DED-8F38-95D1E6CD2F67}" destId="{A58AE5EE-F415-4AF7-A2F7-A8C887DFCC81}" srcOrd="0" destOrd="0" presId="urn:microsoft.com/office/officeart/2005/8/layout/hList1"/>
    <dgm:cxn modelId="{F8E6C88F-859A-4820-83AE-696A3F668C65}" srcId="{CD8D79B7-FF9D-4E8B-B51E-BF036112DB61}" destId="{3354BE37-8744-4D90-9884-22600F6162FF}" srcOrd="5" destOrd="0" parTransId="{231ECC73-E6E3-4207-AAE3-BCB2493E244B}" sibTransId="{4BF9BD53-22EC-4610-A4FA-3D57DADA56E0}"/>
    <dgm:cxn modelId="{843D4A94-0F0F-49C8-9DBF-9E982F7E27CC}" type="presOf" srcId="{3354BE37-8744-4D90-9884-22600F6162FF}" destId="{82E56F2E-0AB2-487B-943D-B9AD4DDB9BD6}" srcOrd="0" destOrd="5" presId="urn:microsoft.com/office/officeart/2005/8/layout/hList1"/>
    <dgm:cxn modelId="{45068D9F-2B66-4480-B94C-2BBAD64ADC86}" type="presOf" srcId="{067C2567-F348-46C2-B6B2-EEB6C5E618AA}" destId="{6B8E42F6-EC41-4BDD-A667-D37EA8FDA91D}" srcOrd="0" destOrd="2" presId="urn:microsoft.com/office/officeart/2005/8/layout/hList1"/>
    <dgm:cxn modelId="{AE75A1A7-A195-4BB8-92BB-0B88E3CFBBA5}" type="presOf" srcId="{CD8D79B7-FF9D-4E8B-B51E-BF036112DB61}" destId="{8C3274B6-5C01-490B-B5D5-3DCE4CE8FBDA}" srcOrd="0" destOrd="0" presId="urn:microsoft.com/office/officeart/2005/8/layout/hList1"/>
    <dgm:cxn modelId="{8AC6DFC6-E437-4E82-9B77-DF9A0F93B826}" srcId="{BA371B48-DDFF-44F2-AD74-ADEA8F66BFD8}" destId="{CD8D79B7-FF9D-4E8B-B51E-BF036112DB61}" srcOrd="0" destOrd="0" parTransId="{FAE84391-FFA0-4809-B431-DE2417A71422}" sibTransId="{720F0C26-4FFA-4215-AF8C-31164988F7AB}"/>
    <dgm:cxn modelId="{869207C7-E5DA-4AD6-928F-EA68E0C718C2}" srcId="{CD8D79B7-FF9D-4E8B-B51E-BF036112DB61}" destId="{46C2AAEA-DE75-4187-90E3-A9ED49C10E86}" srcOrd="0" destOrd="0" parTransId="{41D6154A-98D2-479F-8E14-C5CF1C0EA069}" sibTransId="{7150BEA1-14D0-4B2D-ACD5-F607D0D9DA22}"/>
    <dgm:cxn modelId="{1FB0B3C9-5CF4-41BB-91F0-B55D70254BE4}" srcId="{BA371B48-DDFF-44F2-AD74-ADEA8F66BFD8}" destId="{9378161D-9D3C-4051-99DB-E828ED3B4A4E}" srcOrd="2" destOrd="0" parTransId="{52AE2F51-1B52-49D4-87C8-E70843F114BC}" sibTransId="{446F212B-4322-4EE9-94A9-4B9DA9C146A0}"/>
    <dgm:cxn modelId="{B86961D9-1B84-40B5-AC59-FDEE9B23FB6A}" type="presOf" srcId="{46C2AAEA-DE75-4187-90E3-A9ED49C10E86}" destId="{82E56F2E-0AB2-487B-943D-B9AD4DDB9BD6}" srcOrd="0" destOrd="0" presId="urn:microsoft.com/office/officeart/2005/8/layout/hList1"/>
    <dgm:cxn modelId="{5984C6EE-7DAB-4C98-ACF8-D0C734886369}" type="presOf" srcId="{83590BEF-1460-4C16-A49E-BE54BBE7F0D0}" destId="{4BCD9C94-993D-4A28-AD7A-11459B1CC16F}" srcOrd="0" destOrd="3" presId="urn:microsoft.com/office/officeart/2005/8/layout/hList1"/>
    <dgm:cxn modelId="{D93D84F0-36FB-49D0-80DB-F0794D420A61}" type="presOf" srcId="{9F8936E6-305A-4A30-847E-8A0B7AEC740C}" destId="{82E56F2E-0AB2-487B-943D-B9AD4DDB9BD6}" srcOrd="0" destOrd="3" presId="urn:microsoft.com/office/officeart/2005/8/layout/hList1"/>
    <dgm:cxn modelId="{53D82AF1-55EF-408B-B8C5-47DC148AC86B}" type="presOf" srcId="{E9214C66-9F44-4B82-AFB8-1E1F4B32E3F3}" destId="{82E56F2E-0AB2-487B-943D-B9AD4DDB9BD6}" srcOrd="0" destOrd="4" presId="urn:microsoft.com/office/officeart/2005/8/layout/hList1"/>
    <dgm:cxn modelId="{489B8EF3-BE5C-45F9-B811-0B21DBCE8EAA}" srcId="{CD8D79B7-FF9D-4E8B-B51E-BF036112DB61}" destId="{9F8936E6-305A-4A30-847E-8A0B7AEC740C}" srcOrd="3" destOrd="0" parTransId="{54975AD5-992F-4616-8823-9CF6BE6613C9}" sibTransId="{90AF8D56-14C8-47F2-B4BB-BB721B96B021}"/>
    <dgm:cxn modelId="{3CA9E3F7-4935-4F8D-A90F-A04A40E5A372}" type="presOf" srcId="{BA371B48-DDFF-44F2-AD74-ADEA8F66BFD8}" destId="{3D7198F0-ECE1-459D-AD15-5E5F50F0D328}" srcOrd="0" destOrd="0" presId="urn:microsoft.com/office/officeart/2005/8/layout/hList1"/>
    <dgm:cxn modelId="{46F630F9-969D-4C7A-AD77-49C2AC08074F}" srcId="{D32863A2-E488-4DED-8F38-95D1E6CD2F67}" destId="{83590BEF-1460-4C16-A49E-BE54BBE7F0D0}" srcOrd="3" destOrd="0" parTransId="{901CFB22-677B-4528-A310-5593875A50AE}" sibTransId="{06A6DB6E-F557-4059-BB43-A3BE99F3EF49}"/>
    <dgm:cxn modelId="{604BF2FA-CFD1-4FCD-9F6A-AC1F956003C1}" type="presOf" srcId="{EE82022F-FA26-476B-8AA9-FD7E79A3AED9}" destId="{82E56F2E-0AB2-487B-943D-B9AD4DDB9BD6}" srcOrd="0" destOrd="2" presId="urn:microsoft.com/office/officeart/2005/8/layout/hList1"/>
    <dgm:cxn modelId="{F71C56FE-D28C-4DA6-8F08-414725D98A03}" type="presOf" srcId="{5F8B13CC-2DA3-448B-A3A7-E8C44F5A5852}" destId="{4BCD9C94-993D-4A28-AD7A-11459B1CC16F}" srcOrd="0" destOrd="1" presId="urn:microsoft.com/office/officeart/2005/8/layout/hList1"/>
    <dgm:cxn modelId="{951A4B56-C720-45C0-B08F-4D18804595D3}" type="presParOf" srcId="{3D7198F0-ECE1-459D-AD15-5E5F50F0D328}" destId="{CF35B7BB-D1D5-467D-9331-74E6732F49EF}" srcOrd="0" destOrd="0" presId="urn:microsoft.com/office/officeart/2005/8/layout/hList1"/>
    <dgm:cxn modelId="{84EB1AC5-0420-4FC8-8049-5B59F30D5B3E}" type="presParOf" srcId="{CF35B7BB-D1D5-467D-9331-74E6732F49EF}" destId="{8C3274B6-5C01-490B-B5D5-3DCE4CE8FBDA}" srcOrd="0" destOrd="0" presId="urn:microsoft.com/office/officeart/2005/8/layout/hList1"/>
    <dgm:cxn modelId="{7988731D-A0AD-4514-A434-EF7D27BD480C}" type="presParOf" srcId="{CF35B7BB-D1D5-467D-9331-74E6732F49EF}" destId="{82E56F2E-0AB2-487B-943D-B9AD4DDB9BD6}" srcOrd="1" destOrd="0" presId="urn:microsoft.com/office/officeart/2005/8/layout/hList1"/>
    <dgm:cxn modelId="{777D38FF-4B5D-4C13-8318-8A4994279FE1}" type="presParOf" srcId="{3D7198F0-ECE1-459D-AD15-5E5F50F0D328}" destId="{318A04AD-18A7-41DC-AFD6-4CD19D135F08}" srcOrd="1" destOrd="0" presId="urn:microsoft.com/office/officeart/2005/8/layout/hList1"/>
    <dgm:cxn modelId="{E1EC4B86-9F37-4D5A-B090-C056D75358BA}" type="presParOf" srcId="{3D7198F0-ECE1-459D-AD15-5E5F50F0D328}" destId="{17A2A017-30D8-4CE7-9056-7DD5D7425EE9}" srcOrd="2" destOrd="0" presId="urn:microsoft.com/office/officeart/2005/8/layout/hList1"/>
    <dgm:cxn modelId="{9E0653D7-7C81-483E-9927-4DE9F081DC08}" type="presParOf" srcId="{17A2A017-30D8-4CE7-9056-7DD5D7425EE9}" destId="{A58AE5EE-F415-4AF7-A2F7-A8C887DFCC81}" srcOrd="0" destOrd="0" presId="urn:microsoft.com/office/officeart/2005/8/layout/hList1"/>
    <dgm:cxn modelId="{A3BD08E9-AE39-4AFC-A946-A2A6BA199749}" type="presParOf" srcId="{17A2A017-30D8-4CE7-9056-7DD5D7425EE9}" destId="{4BCD9C94-993D-4A28-AD7A-11459B1CC16F}" srcOrd="1" destOrd="0" presId="urn:microsoft.com/office/officeart/2005/8/layout/hList1"/>
    <dgm:cxn modelId="{11D8B804-74B6-49DC-8A9E-4CA73605F6D3}" type="presParOf" srcId="{3D7198F0-ECE1-459D-AD15-5E5F50F0D328}" destId="{E241FAE2-EC0B-40CB-817C-14A032E4DD12}" srcOrd="3" destOrd="0" presId="urn:microsoft.com/office/officeart/2005/8/layout/hList1"/>
    <dgm:cxn modelId="{AC7B4591-73CE-4347-A54D-46AB3A1F020C}" type="presParOf" srcId="{3D7198F0-ECE1-459D-AD15-5E5F50F0D328}" destId="{90145601-1B2F-4A2C-8045-34D60BCE212E}" srcOrd="4" destOrd="0" presId="urn:microsoft.com/office/officeart/2005/8/layout/hList1"/>
    <dgm:cxn modelId="{BF3C0F38-5687-4CF7-A92B-056F0C1FF79C}" type="presParOf" srcId="{90145601-1B2F-4A2C-8045-34D60BCE212E}" destId="{A2C146CB-6132-4349-9F35-70C9C2AF6447}" srcOrd="0" destOrd="0" presId="urn:microsoft.com/office/officeart/2005/8/layout/hList1"/>
    <dgm:cxn modelId="{8A83CC7F-9630-4BBC-BCEC-D1AF2ACE56D6}" type="presParOf" srcId="{90145601-1B2F-4A2C-8045-34D60BCE212E}" destId="{6B8E42F6-EC41-4BDD-A667-D37EA8FDA9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71B48-DDFF-44F2-AD74-ADEA8F66BFD8}" type="doc">
      <dgm:prSet loTypeId="urn:microsoft.com/office/officeart/2005/8/layout/h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8D79B7-FF9D-4E8B-B51E-BF036112DB6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FAE84391-FFA0-4809-B431-DE2417A71422}" type="parTrans" cxnId="{8AC6DFC6-E437-4E82-9B77-DF9A0F93B826}">
      <dgm:prSet/>
      <dgm:spPr/>
      <dgm:t>
        <a:bodyPr/>
        <a:lstStyle/>
        <a:p>
          <a:endParaRPr lang="en-US"/>
        </a:p>
      </dgm:t>
    </dgm:pt>
    <dgm:pt modelId="{720F0C26-4FFA-4215-AF8C-31164988F7AB}" type="sibTrans" cxnId="{8AC6DFC6-E437-4E82-9B77-DF9A0F93B826}">
      <dgm:prSet/>
      <dgm:spPr/>
      <dgm:t>
        <a:bodyPr/>
        <a:lstStyle/>
        <a:p>
          <a:endParaRPr lang="en-US"/>
        </a:p>
      </dgm:t>
    </dgm:pt>
    <dgm:pt modelId="{46C2AAEA-DE75-4187-90E3-A9ED49C10E86}">
      <dgm:prSet phldrT="[Text]"/>
      <dgm:spPr/>
      <dgm:t>
        <a:bodyPr/>
        <a:lstStyle/>
        <a:p>
          <a:r>
            <a:rPr lang="hu-HU" dirty="0"/>
            <a:t>Act as project coordinator</a:t>
          </a:r>
          <a:endParaRPr lang="en-US" dirty="0"/>
        </a:p>
      </dgm:t>
    </dgm:pt>
    <dgm:pt modelId="{41D6154A-98D2-479F-8E14-C5CF1C0EA069}" type="parTrans" cxnId="{869207C7-E5DA-4AD6-928F-EA68E0C718C2}">
      <dgm:prSet/>
      <dgm:spPr/>
      <dgm:t>
        <a:bodyPr/>
        <a:lstStyle/>
        <a:p>
          <a:endParaRPr lang="en-US"/>
        </a:p>
      </dgm:t>
    </dgm:pt>
    <dgm:pt modelId="{7150BEA1-14D0-4B2D-ACD5-F607D0D9DA22}" type="sibTrans" cxnId="{869207C7-E5DA-4AD6-928F-EA68E0C718C2}">
      <dgm:prSet/>
      <dgm:spPr/>
      <dgm:t>
        <a:bodyPr/>
        <a:lstStyle/>
        <a:p>
          <a:endParaRPr lang="en-US"/>
        </a:p>
      </dgm:t>
    </dgm:pt>
    <dgm:pt modelId="{9378161D-9D3C-4051-99DB-E828ED3B4A4E}">
      <dgm:prSet phldrT="[Text]"/>
      <dgm:spPr/>
      <dgm:t>
        <a:bodyPr/>
        <a:lstStyle/>
        <a:p>
          <a:endParaRPr lang="en-US" dirty="0"/>
        </a:p>
      </dgm:t>
    </dgm:pt>
    <dgm:pt modelId="{52AE2F51-1B52-49D4-87C8-E70843F114BC}" type="parTrans" cxnId="{1FB0B3C9-5CF4-41BB-91F0-B55D70254BE4}">
      <dgm:prSet/>
      <dgm:spPr/>
      <dgm:t>
        <a:bodyPr/>
        <a:lstStyle/>
        <a:p>
          <a:endParaRPr lang="en-US"/>
        </a:p>
      </dgm:t>
    </dgm:pt>
    <dgm:pt modelId="{446F212B-4322-4EE9-94A9-4B9DA9C146A0}" type="sibTrans" cxnId="{1FB0B3C9-5CF4-41BB-91F0-B55D70254BE4}">
      <dgm:prSet/>
      <dgm:spPr/>
      <dgm:t>
        <a:bodyPr/>
        <a:lstStyle/>
        <a:p>
          <a:endParaRPr lang="en-US"/>
        </a:p>
      </dgm:t>
    </dgm:pt>
    <dgm:pt modelId="{9876BB86-EC9D-4C79-BF20-AB65DFF54B8C}">
      <dgm:prSet phldrT="[Text]"/>
      <dgm:spPr/>
      <dgm:t>
        <a:bodyPr/>
        <a:lstStyle/>
        <a:p>
          <a:r>
            <a:rPr lang="hu-HU" dirty="0"/>
            <a:t>Connect banks to good clients</a:t>
          </a:r>
          <a:endParaRPr lang="en-US" dirty="0"/>
        </a:p>
      </dgm:t>
    </dgm:pt>
    <dgm:pt modelId="{29A1D2A1-4EC7-4CF9-A145-68E67804128C}" type="parTrans" cxnId="{69F1E14F-F76B-476B-9875-06780D071F9D}">
      <dgm:prSet/>
      <dgm:spPr/>
      <dgm:t>
        <a:bodyPr/>
        <a:lstStyle/>
        <a:p>
          <a:endParaRPr lang="en-US"/>
        </a:p>
      </dgm:t>
    </dgm:pt>
    <dgm:pt modelId="{AA69F4A1-E884-4D7B-98DC-0045F481D7DF}" type="sibTrans" cxnId="{69F1E14F-F76B-476B-9875-06780D071F9D}">
      <dgm:prSet/>
      <dgm:spPr/>
      <dgm:t>
        <a:bodyPr/>
        <a:lstStyle/>
        <a:p>
          <a:endParaRPr lang="en-US"/>
        </a:p>
      </dgm:t>
    </dgm:pt>
    <dgm:pt modelId="{D32863A2-E488-4DED-8F38-95D1E6CD2F67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24D5DE96-9E8B-499B-98F3-E7411021B5B0}" type="sibTrans" cxnId="{43314760-D6C1-40B7-BD11-E95DA0554476}">
      <dgm:prSet/>
      <dgm:spPr/>
      <dgm:t>
        <a:bodyPr/>
        <a:lstStyle/>
        <a:p>
          <a:endParaRPr lang="en-US"/>
        </a:p>
      </dgm:t>
    </dgm:pt>
    <dgm:pt modelId="{488F93CF-2AF4-4C15-BAB5-7B7B02F53748}" type="parTrans" cxnId="{43314760-D6C1-40B7-BD11-E95DA0554476}">
      <dgm:prSet/>
      <dgm:spPr/>
      <dgm:t>
        <a:bodyPr/>
        <a:lstStyle/>
        <a:p>
          <a:endParaRPr lang="en-US"/>
        </a:p>
      </dgm:t>
    </dgm:pt>
    <dgm:pt modelId="{319BBC77-A665-4A5E-AD59-C65BC7AAA2CA}">
      <dgm:prSet phldrT="[Text]"/>
      <dgm:spPr/>
      <dgm:t>
        <a:bodyPr/>
        <a:lstStyle/>
        <a:p>
          <a:r>
            <a:rPr lang="hu-HU" dirty="0"/>
            <a:t>Tools</a:t>
          </a:r>
          <a:endParaRPr lang="en-US" dirty="0"/>
        </a:p>
      </dgm:t>
    </dgm:pt>
    <dgm:pt modelId="{D06E1C1E-643E-4ECE-A4D9-7DA86F0D17A0}" type="sibTrans" cxnId="{879A375C-5EE6-4B57-9BCE-D97334694369}">
      <dgm:prSet/>
      <dgm:spPr/>
      <dgm:t>
        <a:bodyPr/>
        <a:lstStyle/>
        <a:p>
          <a:endParaRPr lang="en-US"/>
        </a:p>
      </dgm:t>
    </dgm:pt>
    <dgm:pt modelId="{9D58F10F-4370-490F-9DD2-988648A20B34}" type="parTrans" cxnId="{879A375C-5EE6-4B57-9BCE-D97334694369}">
      <dgm:prSet/>
      <dgm:spPr/>
      <dgm:t>
        <a:bodyPr/>
        <a:lstStyle/>
        <a:p>
          <a:endParaRPr lang="en-US"/>
        </a:p>
      </dgm:t>
    </dgm:pt>
    <dgm:pt modelId="{C6605092-CF12-4ADA-B26A-5FA2B0E2C971}">
      <dgm:prSet phldrT="[Text]"/>
      <dgm:spPr/>
      <dgm:t>
        <a:bodyPr/>
        <a:lstStyle/>
        <a:p>
          <a:r>
            <a:rPr lang="hu-HU" dirty="0"/>
            <a:t>Single point of contact</a:t>
          </a:r>
          <a:endParaRPr lang="en-US" dirty="0"/>
        </a:p>
      </dgm:t>
    </dgm:pt>
    <dgm:pt modelId="{033EADF4-75C0-4E5C-B1B9-70C36E378C4A}" type="parTrans" cxnId="{1EE2009D-6E41-44CA-8F94-BB379DD352CD}">
      <dgm:prSet/>
      <dgm:spPr/>
      <dgm:t>
        <a:bodyPr/>
        <a:lstStyle/>
        <a:p>
          <a:endParaRPr lang="en-US"/>
        </a:p>
      </dgm:t>
    </dgm:pt>
    <dgm:pt modelId="{7FDF3704-8B95-4F9E-AA23-EDBFEE5EF850}" type="sibTrans" cxnId="{1EE2009D-6E41-44CA-8F94-BB379DD352CD}">
      <dgm:prSet/>
      <dgm:spPr/>
      <dgm:t>
        <a:bodyPr/>
        <a:lstStyle/>
        <a:p>
          <a:endParaRPr lang="en-US"/>
        </a:p>
      </dgm:t>
    </dgm:pt>
    <dgm:pt modelId="{D30DF115-D4C3-4E28-B8AD-37725D640307}">
      <dgm:prSet phldrT="[Text]"/>
      <dgm:spPr/>
      <dgm:t>
        <a:bodyPr/>
        <a:lstStyle/>
        <a:p>
          <a:r>
            <a:rPr lang="hu-HU" dirty="0"/>
            <a:t>Handle customers (pre and post contracts)</a:t>
          </a:r>
          <a:endParaRPr lang="en-US" dirty="0"/>
        </a:p>
      </dgm:t>
    </dgm:pt>
    <dgm:pt modelId="{2C82914F-2376-435F-9771-D660FEBC7822}" type="parTrans" cxnId="{928B829C-8B59-4C2A-B287-910F7BFC9BEE}">
      <dgm:prSet/>
      <dgm:spPr/>
      <dgm:t>
        <a:bodyPr/>
        <a:lstStyle/>
        <a:p>
          <a:endParaRPr lang="en-US"/>
        </a:p>
      </dgm:t>
    </dgm:pt>
    <dgm:pt modelId="{25DFCF62-1500-49B7-94CF-F0C35C00A0D3}" type="sibTrans" cxnId="{928B829C-8B59-4C2A-B287-910F7BFC9BEE}">
      <dgm:prSet/>
      <dgm:spPr/>
      <dgm:t>
        <a:bodyPr/>
        <a:lstStyle/>
        <a:p>
          <a:endParaRPr lang="en-US"/>
        </a:p>
      </dgm:t>
    </dgm:pt>
    <dgm:pt modelId="{D3A50F32-EF96-46EE-BCEE-BA1EA8B7ABE3}">
      <dgm:prSet phldrT="[Text]"/>
      <dgm:spPr/>
      <dgm:t>
        <a:bodyPr/>
        <a:lstStyle/>
        <a:p>
          <a:r>
            <a:rPr lang="hu-HU" dirty="0"/>
            <a:t>Model contracts and/or act as contractor</a:t>
          </a:r>
          <a:endParaRPr lang="en-US" dirty="0"/>
        </a:p>
      </dgm:t>
    </dgm:pt>
    <dgm:pt modelId="{E2BA884B-4D9F-4030-B96E-5FF27FAE59F1}" type="parTrans" cxnId="{F4467887-13EA-4E6A-8A01-F8AF4BD97174}">
      <dgm:prSet/>
      <dgm:spPr/>
      <dgm:t>
        <a:bodyPr/>
        <a:lstStyle/>
        <a:p>
          <a:endParaRPr lang="en-US"/>
        </a:p>
      </dgm:t>
    </dgm:pt>
    <dgm:pt modelId="{EBBD1DD5-52E4-4794-8BE0-7B24CADADA76}" type="sibTrans" cxnId="{F4467887-13EA-4E6A-8A01-F8AF4BD97174}">
      <dgm:prSet/>
      <dgm:spPr/>
      <dgm:t>
        <a:bodyPr/>
        <a:lstStyle/>
        <a:p>
          <a:endParaRPr lang="en-US"/>
        </a:p>
      </dgm:t>
    </dgm:pt>
    <dgm:pt modelId="{EDB93F2E-FC70-4876-AF4B-F33562B615BB}">
      <dgm:prSet phldrT="[Text]"/>
      <dgm:spPr/>
      <dgm:t>
        <a:bodyPr/>
        <a:lstStyle/>
        <a:p>
          <a:r>
            <a:rPr lang="hu-HU" dirty="0"/>
            <a:t>Help clients access financing</a:t>
          </a:r>
          <a:endParaRPr lang="en-US" dirty="0"/>
        </a:p>
      </dgm:t>
    </dgm:pt>
    <dgm:pt modelId="{1D0328D4-3F0F-4C60-9398-8D4198CD07EF}" type="parTrans" cxnId="{94FAC08D-C502-41F1-8AFD-2C3563503F7A}">
      <dgm:prSet/>
      <dgm:spPr/>
      <dgm:t>
        <a:bodyPr/>
        <a:lstStyle/>
        <a:p>
          <a:endParaRPr lang="en-US"/>
        </a:p>
      </dgm:t>
    </dgm:pt>
    <dgm:pt modelId="{A23BC7AD-C2DE-4397-871D-99561DC7B840}" type="sibTrans" cxnId="{94FAC08D-C502-41F1-8AFD-2C3563503F7A}">
      <dgm:prSet/>
      <dgm:spPr/>
      <dgm:t>
        <a:bodyPr/>
        <a:lstStyle/>
        <a:p>
          <a:endParaRPr lang="en-US"/>
        </a:p>
      </dgm:t>
    </dgm:pt>
    <dgm:pt modelId="{FBAB4056-0FE0-48EC-8A0E-7DBBE81A6118}">
      <dgm:prSet phldrT="[Text]"/>
      <dgm:spPr/>
      <dgm:t>
        <a:bodyPr/>
        <a:lstStyle/>
        <a:p>
          <a:r>
            <a:rPr lang="hu-HU" dirty="0"/>
            <a:t>Best match</a:t>
          </a:r>
          <a:endParaRPr lang="en-US" dirty="0"/>
        </a:p>
      </dgm:t>
    </dgm:pt>
    <dgm:pt modelId="{5765B81B-75D7-4645-90A0-AD6B3E8A22E3}" type="parTrans" cxnId="{B7B67C7E-3DC4-4B06-97A9-EB4AD1E65A2F}">
      <dgm:prSet/>
      <dgm:spPr/>
      <dgm:t>
        <a:bodyPr/>
        <a:lstStyle/>
        <a:p>
          <a:endParaRPr lang="en-US"/>
        </a:p>
      </dgm:t>
    </dgm:pt>
    <dgm:pt modelId="{411C5A67-F6FE-4406-AE51-57B056E44EF0}" type="sibTrans" cxnId="{B7B67C7E-3DC4-4B06-97A9-EB4AD1E65A2F}">
      <dgm:prSet/>
      <dgm:spPr/>
      <dgm:t>
        <a:bodyPr/>
        <a:lstStyle/>
        <a:p>
          <a:endParaRPr lang="en-US"/>
        </a:p>
      </dgm:t>
    </dgm:pt>
    <dgm:pt modelId="{3D7198F0-ECE1-459D-AD15-5E5F50F0D328}" type="pres">
      <dgm:prSet presAssocID="{BA371B48-DDFF-44F2-AD74-ADEA8F66BFD8}" presName="Name0" presStyleCnt="0">
        <dgm:presLayoutVars>
          <dgm:dir/>
          <dgm:animLvl val="lvl"/>
          <dgm:resizeHandles val="exact"/>
        </dgm:presLayoutVars>
      </dgm:prSet>
      <dgm:spPr/>
    </dgm:pt>
    <dgm:pt modelId="{CF35B7BB-D1D5-467D-9331-74E6732F49EF}" type="pres">
      <dgm:prSet presAssocID="{CD8D79B7-FF9D-4E8B-B51E-BF036112DB61}" presName="composite" presStyleCnt="0"/>
      <dgm:spPr/>
    </dgm:pt>
    <dgm:pt modelId="{8C3274B6-5C01-490B-B5D5-3DCE4CE8FBDA}" type="pres">
      <dgm:prSet presAssocID="{CD8D79B7-FF9D-4E8B-B51E-BF036112DB61}" presName="parTx" presStyleLbl="alignNode1" presStyleIdx="0" presStyleCnt="3" custScaleX="25768" custLinFactNeighborX="-328" custLinFactNeighborY="-63036">
        <dgm:presLayoutVars>
          <dgm:chMax val="0"/>
          <dgm:chPref val="0"/>
          <dgm:bulletEnabled val="1"/>
        </dgm:presLayoutVars>
      </dgm:prSet>
      <dgm:spPr>
        <a:prstGeom prst="downArrow">
          <a:avLst/>
        </a:prstGeom>
      </dgm:spPr>
    </dgm:pt>
    <dgm:pt modelId="{82E56F2E-0AB2-487B-943D-B9AD4DDB9BD6}" type="pres">
      <dgm:prSet presAssocID="{CD8D79B7-FF9D-4E8B-B51E-BF036112DB61}" presName="desTx" presStyleLbl="alignAccFollowNode1" presStyleIdx="0" presStyleCnt="3" custLinFactNeighborX="-103" custLinFactNeighborY="-38786">
        <dgm:presLayoutVars>
          <dgm:bulletEnabled val="1"/>
        </dgm:presLayoutVars>
      </dgm:prSet>
      <dgm:spPr/>
    </dgm:pt>
    <dgm:pt modelId="{318A04AD-18A7-41DC-AFD6-4CD19D135F08}" type="pres">
      <dgm:prSet presAssocID="{720F0C26-4FFA-4215-AF8C-31164988F7AB}" presName="space" presStyleCnt="0"/>
      <dgm:spPr/>
    </dgm:pt>
    <dgm:pt modelId="{17A2A017-30D8-4CE7-9056-7DD5D7425EE9}" type="pres">
      <dgm:prSet presAssocID="{D32863A2-E488-4DED-8F38-95D1E6CD2F67}" presName="composite" presStyleCnt="0"/>
      <dgm:spPr/>
    </dgm:pt>
    <dgm:pt modelId="{A58AE5EE-F415-4AF7-A2F7-A8C887DFCC81}" type="pres">
      <dgm:prSet presAssocID="{D32863A2-E488-4DED-8F38-95D1E6CD2F67}" presName="parTx" presStyleLbl="alignNode1" presStyleIdx="1" presStyleCnt="3" custScaleX="26084" custLinFactNeighborX="0" custLinFactNeighborY="-56400">
        <dgm:presLayoutVars>
          <dgm:chMax val="0"/>
          <dgm:chPref val="0"/>
          <dgm:bulletEnabled val="1"/>
        </dgm:presLayoutVars>
      </dgm:prSet>
      <dgm:spPr>
        <a:prstGeom prst="downArrow">
          <a:avLst/>
        </a:prstGeom>
      </dgm:spPr>
    </dgm:pt>
    <dgm:pt modelId="{4BCD9C94-993D-4A28-AD7A-11459B1CC16F}" type="pres">
      <dgm:prSet presAssocID="{D32863A2-E488-4DED-8F38-95D1E6CD2F67}" presName="desTx" presStyleLbl="alignAccFollowNode1" presStyleIdx="1" presStyleCnt="3" custLinFactNeighborY="-38786">
        <dgm:presLayoutVars>
          <dgm:bulletEnabled val="1"/>
        </dgm:presLayoutVars>
      </dgm:prSet>
      <dgm:spPr/>
    </dgm:pt>
    <dgm:pt modelId="{E241FAE2-EC0B-40CB-817C-14A032E4DD12}" type="pres">
      <dgm:prSet presAssocID="{24D5DE96-9E8B-499B-98F3-E7411021B5B0}" presName="space" presStyleCnt="0"/>
      <dgm:spPr/>
    </dgm:pt>
    <dgm:pt modelId="{90145601-1B2F-4A2C-8045-34D60BCE212E}" type="pres">
      <dgm:prSet presAssocID="{9378161D-9D3C-4051-99DB-E828ED3B4A4E}" presName="composite" presStyleCnt="0"/>
      <dgm:spPr/>
    </dgm:pt>
    <dgm:pt modelId="{A2C146CB-6132-4349-9F35-70C9C2AF6447}" type="pres">
      <dgm:prSet presAssocID="{9378161D-9D3C-4051-99DB-E828ED3B4A4E}" presName="parTx" presStyleLbl="alignNode1" presStyleIdx="2" presStyleCnt="3" custScaleX="30403" custLinFactNeighborX="984" custLinFactNeighborY="-56400">
        <dgm:presLayoutVars>
          <dgm:chMax val="0"/>
          <dgm:chPref val="0"/>
          <dgm:bulletEnabled val="1"/>
        </dgm:presLayoutVars>
      </dgm:prSet>
      <dgm:spPr>
        <a:prstGeom prst="downArrow">
          <a:avLst/>
        </a:prstGeom>
      </dgm:spPr>
    </dgm:pt>
    <dgm:pt modelId="{6B8E42F6-EC41-4BDD-A667-D37EA8FDA91D}" type="pres">
      <dgm:prSet presAssocID="{9378161D-9D3C-4051-99DB-E828ED3B4A4E}" presName="desTx" presStyleLbl="alignAccFollowNode1" presStyleIdx="2" presStyleCnt="3" custLinFactNeighborX="103" custLinFactNeighborY="-38786">
        <dgm:presLayoutVars>
          <dgm:bulletEnabled val="1"/>
        </dgm:presLayoutVars>
      </dgm:prSet>
      <dgm:spPr/>
    </dgm:pt>
  </dgm:ptLst>
  <dgm:cxnLst>
    <dgm:cxn modelId="{94A4CC04-C1C8-4F09-9B22-66D6B514FFE9}" type="presOf" srcId="{EDB93F2E-FC70-4876-AF4B-F33562B615BB}" destId="{6B8E42F6-EC41-4BDD-A667-D37EA8FDA91D}" srcOrd="0" destOrd="1" presId="urn:microsoft.com/office/officeart/2005/8/layout/hList1"/>
    <dgm:cxn modelId="{5058F81B-9246-4A4A-8716-5CD5932CDEA7}" type="presOf" srcId="{319BBC77-A665-4A5E-AD59-C65BC7AAA2CA}" destId="{4BCD9C94-993D-4A28-AD7A-11459B1CC16F}" srcOrd="0" destOrd="0" presId="urn:microsoft.com/office/officeart/2005/8/layout/hList1"/>
    <dgm:cxn modelId="{170FA71E-C819-4EC2-BC32-616E680C1B6B}" type="presOf" srcId="{9876BB86-EC9D-4C79-BF20-AB65DFF54B8C}" destId="{6B8E42F6-EC41-4BDD-A667-D37EA8FDA91D}" srcOrd="0" destOrd="0" presId="urn:microsoft.com/office/officeart/2005/8/layout/hList1"/>
    <dgm:cxn modelId="{E9777B38-9560-4D17-923E-5CD107601FE8}" type="presOf" srcId="{C6605092-CF12-4ADA-B26A-5FA2B0E2C971}" destId="{82E56F2E-0AB2-487B-943D-B9AD4DDB9BD6}" srcOrd="0" destOrd="1" presId="urn:microsoft.com/office/officeart/2005/8/layout/hList1"/>
    <dgm:cxn modelId="{879A375C-5EE6-4B57-9BCE-D97334694369}" srcId="{D32863A2-E488-4DED-8F38-95D1E6CD2F67}" destId="{319BBC77-A665-4A5E-AD59-C65BC7AAA2CA}" srcOrd="0" destOrd="0" parTransId="{9D58F10F-4370-490F-9DD2-988648A20B34}" sibTransId="{D06E1C1E-643E-4ECE-A4D9-7DA86F0D17A0}"/>
    <dgm:cxn modelId="{43314760-D6C1-40B7-BD11-E95DA0554476}" srcId="{BA371B48-DDFF-44F2-AD74-ADEA8F66BFD8}" destId="{D32863A2-E488-4DED-8F38-95D1E6CD2F67}" srcOrd="1" destOrd="0" parTransId="{488F93CF-2AF4-4C15-BAB5-7B7B02F53748}" sibTransId="{24D5DE96-9E8B-499B-98F3-E7411021B5B0}"/>
    <dgm:cxn modelId="{E142A345-8C20-439C-8647-E1C26A0AFD1D}" type="presOf" srcId="{9378161D-9D3C-4051-99DB-E828ED3B4A4E}" destId="{A2C146CB-6132-4349-9F35-70C9C2AF6447}" srcOrd="0" destOrd="0" presId="urn:microsoft.com/office/officeart/2005/8/layout/hList1"/>
    <dgm:cxn modelId="{69F1E14F-F76B-476B-9875-06780D071F9D}" srcId="{9378161D-9D3C-4051-99DB-E828ED3B4A4E}" destId="{9876BB86-EC9D-4C79-BF20-AB65DFF54B8C}" srcOrd="0" destOrd="0" parTransId="{29A1D2A1-4EC7-4CF9-A145-68E67804128C}" sibTransId="{AA69F4A1-E884-4D7B-98DC-0045F481D7DF}"/>
    <dgm:cxn modelId="{654D3C52-B931-48E0-89CC-EF9FDE5694EA}" type="presOf" srcId="{D30DF115-D4C3-4E28-B8AD-37725D640307}" destId="{4BCD9C94-993D-4A28-AD7A-11459B1CC16F}" srcOrd="0" destOrd="1" presId="urn:microsoft.com/office/officeart/2005/8/layout/hList1"/>
    <dgm:cxn modelId="{A7D45E7D-28AB-4BB6-8395-81C79B1B74B2}" type="presOf" srcId="{D32863A2-E488-4DED-8F38-95D1E6CD2F67}" destId="{A58AE5EE-F415-4AF7-A2F7-A8C887DFCC81}" srcOrd="0" destOrd="0" presId="urn:microsoft.com/office/officeart/2005/8/layout/hList1"/>
    <dgm:cxn modelId="{B7B67C7E-3DC4-4B06-97A9-EB4AD1E65A2F}" srcId="{9378161D-9D3C-4051-99DB-E828ED3B4A4E}" destId="{FBAB4056-0FE0-48EC-8A0E-7DBBE81A6118}" srcOrd="2" destOrd="0" parTransId="{5765B81B-75D7-4645-90A0-AD6B3E8A22E3}" sibTransId="{411C5A67-F6FE-4406-AE51-57B056E44EF0}"/>
    <dgm:cxn modelId="{F4467887-13EA-4E6A-8A01-F8AF4BD97174}" srcId="{D32863A2-E488-4DED-8F38-95D1E6CD2F67}" destId="{D3A50F32-EF96-46EE-BCEE-BA1EA8B7ABE3}" srcOrd="2" destOrd="0" parTransId="{E2BA884B-4D9F-4030-B96E-5FF27FAE59F1}" sibTransId="{EBBD1DD5-52E4-4794-8BE0-7B24CADADA76}"/>
    <dgm:cxn modelId="{94FAC08D-C502-41F1-8AFD-2C3563503F7A}" srcId="{9378161D-9D3C-4051-99DB-E828ED3B4A4E}" destId="{EDB93F2E-FC70-4876-AF4B-F33562B615BB}" srcOrd="1" destOrd="0" parTransId="{1D0328D4-3F0F-4C60-9398-8D4198CD07EF}" sibTransId="{A23BC7AD-C2DE-4397-871D-99561DC7B840}"/>
    <dgm:cxn modelId="{928B829C-8B59-4C2A-B287-910F7BFC9BEE}" srcId="{D32863A2-E488-4DED-8F38-95D1E6CD2F67}" destId="{D30DF115-D4C3-4E28-B8AD-37725D640307}" srcOrd="1" destOrd="0" parTransId="{2C82914F-2376-435F-9771-D660FEBC7822}" sibTransId="{25DFCF62-1500-49B7-94CF-F0C35C00A0D3}"/>
    <dgm:cxn modelId="{1EE2009D-6E41-44CA-8F94-BB379DD352CD}" srcId="{CD8D79B7-FF9D-4E8B-B51E-BF036112DB61}" destId="{C6605092-CF12-4ADA-B26A-5FA2B0E2C971}" srcOrd="1" destOrd="0" parTransId="{033EADF4-75C0-4E5C-B1B9-70C36E378C4A}" sibTransId="{7FDF3704-8B95-4F9E-AA23-EDBFEE5EF850}"/>
    <dgm:cxn modelId="{AE75A1A7-A195-4BB8-92BB-0B88E3CFBBA5}" type="presOf" srcId="{CD8D79B7-FF9D-4E8B-B51E-BF036112DB61}" destId="{8C3274B6-5C01-490B-B5D5-3DCE4CE8FBDA}" srcOrd="0" destOrd="0" presId="urn:microsoft.com/office/officeart/2005/8/layout/hList1"/>
    <dgm:cxn modelId="{13CCFDB0-65BE-46FB-954C-7D09927BE7D7}" type="presOf" srcId="{D3A50F32-EF96-46EE-BCEE-BA1EA8B7ABE3}" destId="{4BCD9C94-993D-4A28-AD7A-11459B1CC16F}" srcOrd="0" destOrd="2" presId="urn:microsoft.com/office/officeart/2005/8/layout/hList1"/>
    <dgm:cxn modelId="{8AC6DFC6-E437-4E82-9B77-DF9A0F93B826}" srcId="{BA371B48-DDFF-44F2-AD74-ADEA8F66BFD8}" destId="{CD8D79B7-FF9D-4E8B-B51E-BF036112DB61}" srcOrd="0" destOrd="0" parTransId="{FAE84391-FFA0-4809-B431-DE2417A71422}" sibTransId="{720F0C26-4FFA-4215-AF8C-31164988F7AB}"/>
    <dgm:cxn modelId="{869207C7-E5DA-4AD6-928F-EA68E0C718C2}" srcId="{CD8D79B7-FF9D-4E8B-B51E-BF036112DB61}" destId="{46C2AAEA-DE75-4187-90E3-A9ED49C10E86}" srcOrd="0" destOrd="0" parTransId="{41D6154A-98D2-479F-8E14-C5CF1C0EA069}" sibTransId="{7150BEA1-14D0-4B2D-ACD5-F607D0D9DA22}"/>
    <dgm:cxn modelId="{1FB0B3C9-5CF4-41BB-91F0-B55D70254BE4}" srcId="{BA371B48-DDFF-44F2-AD74-ADEA8F66BFD8}" destId="{9378161D-9D3C-4051-99DB-E828ED3B4A4E}" srcOrd="2" destOrd="0" parTransId="{52AE2F51-1B52-49D4-87C8-E70843F114BC}" sibTransId="{446F212B-4322-4EE9-94A9-4B9DA9C146A0}"/>
    <dgm:cxn modelId="{B86961D9-1B84-40B5-AC59-FDEE9B23FB6A}" type="presOf" srcId="{46C2AAEA-DE75-4187-90E3-A9ED49C10E86}" destId="{82E56F2E-0AB2-487B-943D-B9AD4DDB9BD6}" srcOrd="0" destOrd="0" presId="urn:microsoft.com/office/officeart/2005/8/layout/hList1"/>
    <dgm:cxn modelId="{40CFB4DA-0C9C-4ED0-A52F-C08F0F3F2E4F}" type="presOf" srcId="{FBAB4056-0FE0-48EC-8A0E-7DBBE81A6118}" destId="{6B8E42F6-EC41-4BDD-A667-D37EA8FDA91D}" srcOrd="0" destOrd="2" presId="urn:microsoft.com/office/officeart/2005/8/layout/hList1"/>
    <dgm:cxn modelId="{3CA9E3F7-4935-4F8D-A90F-A04A40E5A372}" type="presOf" srcId="{BA371B48-DDFF-44F2-AD74-ADEA8F66BFD8}" destId="{3D7198F0-ECE1-459D-AD15-5E5F50F0D328}" srcOrd="0" destOrd="0" presId="urn:microsoft.com/office/officeart/2005/8/layout/hList1"/>
    <dgm:cxn modelId="{951A4B56-C720-45C0-B08F-4D18804595D3}" type="presParOf" srcId="{3D7198F0-ECE1-459D-AD15-5E5F50F0D328}" destId="{CF35B7BB-D1D5-467D-9331-74E6732F49EF}" srcOrd="0" destOrd="0" presId="urn:microsoft.com/office/officeart/2005/8/layout/hList1"/>
    <dgm:cxn modelId="{84EB1AC5-0420-4FC8-8049-5B59F30D5B3E}" type="presParOf" srcId="{CF35B7BB-D1D5-467D-9331-74E6732F49EF}" destId="{8C3274B6-5C01-490B-B5D5-3DCE4CE8FBDA}" srcOrd="0" destOrd="0" presId="urn:microsoft.com/office/officeart/2005/8/layout/hList1"/>
    <dgm:cxn modelId="{7988731D-A0AD-4514-A434-EF7D27BD480C}" type="presParOf" srcId="{CF35B7BB-D1D5-467D-9331-74E6732F49EF}" destId="{82E56F2E-0AB2-487B-943D-B9AD4DDB9BD6}" srcOrd="1" destOrd="0" presId="urn:microsoft.com/office/officeart/2005/8/layout/hList1"/>
    <dgm:cxn modelId="{777D38FF-4B5D-4C13-8318-8A4994279FE1}" type="presParOf" srcId="{3D7198F0-ECE1-459D-AD15-5E5F50F0D328}" destId="{318A04AD-18A7-41DC-AFD6-4CD19D135F08}" srcOrd="1" destOrd="0" presId="urn:microsoft.com/office/officeart/2005/8/layout/hList1"/>
    <dgm:cxn modelId="{E1EC4B86-9F37-4D5A-B090-C056D75358BA}" type="presParOf" srcId="{3D7198F0-ECE1-459D-AD15-5E5F50F0D328}" destId="{17A2A017-30D8-4CE7-9056-7DD5D7425EE9}" srcOrd="2" destOrd="0" presId="urn:microsoft.com/office/officeart/2005/8/layout/hList1"/>
    <dgm:cxn modelId="{9E0653D7-7C81-483E-9927-4DE9F081DC08}" type="presParOf" srcId="{17A2A017-30D8-4CE7-9056-7DD5D7425EE9}" destId="{A58AE5EE-F415-4AF7-A2F7-A8C887DFCC81}" srcOrd="0" destOrd="0" presId="urn:microsoft.com/office/officeart/2005/8/layout/hList1"/>
    <dgm:cxn modelId="{A3BD08E9-AE39-4AFC-A946-A2A6BA199749}" type="presParOf" srcId="{17A2A017-30D8-4CE7-9056-7DD5D7425EE9}" destId="{4BCD9C94-993D-4A28-AD7A-11459B1CC16F}" srcOrd="1" destOrd="0" presId="urn:microsoft.com/office/officeart/2005/8/layout/hList1"/>
    <dgm:cxn modelId="{11D8B804-74B6-49DC-8A9E-4CA73605F6D3}" type="presParOf" srcId="{3D7198F0-ECE1-459D-AD15-5E5F50F0D328}" destId="{E241FAE2-EC0B-40CB-817C-14A032E4DD12}" srcOrd="3" destOrd="0" presId="urn:microsoft.com/office/officeart/2005/8/layout/hList1"/>
    <dgm:cxn modelId="{AC7B4591-73CE-4347-A54D-46AB3A1F020C}" type="presParOf" srcId="{3D7198F0-ECE1-459D-AD15-5E5F50F0D328}" destId="{90145601-1B2F-4A2C-8045-34D60BCE212E}" srcOrd="4" destOrd="0" presId="urn:microsoft.com/office/officeart/2005/8/layout/hList1"/>
    <dgm:cxn modelId="{BF3C0F38-5687-4CF7-A92B-056F0C1FF79C}" type="presParOf" srcId="{90145601-1B2F-4A2C-8045-34D60BCE212E}" destId="{A2C146CB-6132-4349-9F35-70C9C2AF6447}" srcOrd="0" destOrd="0" presId="urn:microsoft.com/office/officeart/2005/8/layout/hList1"/>
    <dgm:cxn modelId="{8A83CC7F-9630-4BBC-BCEC-D1AF2ACE56D6}" type="presParOf" srcId="{90145601-1B2F-4A2C-8045-34D60BCE212E}" destId="{6B8E42F6-EC41-4BDD-A667-D37EA8FDA9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2AB2E-B8FD-49F7-995B-1C4A75B9C439}">
      <dsp:nvSpPr>
        <dsp:cNvPr id="0" name=""/>
        <dsp:cNvSpPr/>
      </dsp:nvSpPr>
      <dsp:spPr>
        <a:xfrm>
          <a:off x="3286" y="55551"/>
          <a:ext cx="3203971" cy="5472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Owners (demand side)</a:t>
          </a:r>
          <a:endParaRPr lang="en-US" sz="1900" kern="1200" dirty="0"/>
        </a:p>
      </dsp:txBody>
      <dsp:txXfrm>
        <a:off x="3286" y="55551"/>
        <a:ext cx="3203971" cy="547200"/>
      </dsp:txXfrm>
    </dsp:sp>
    <dsp:sp modelId="{74414A1E-5BD1-4B34-944E-F0B71DDBF1AC}">
      <dsp:nvSpPr>
        <dsp:cNvPr id="0" name=""/>
        <dsp:cNvSpPr/>
      </dsp:nvSpPr>
      <dsp:spPr>
        <a:xfrm>
          <a:off x="3286" y="602751"/>
          <a:ext cx="3203971" cy="34226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Hassle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Lack of technical knowledge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Too many options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Lack of time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Bad experience (own or „neighbour”)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Lack of understanding of importance</a:t>
          </a:r>
          <a:endParaRPr lang="en-US" sz="1900" kern="1200" dirty="0"/>
        </a:p>
      </dsp:txBody>
      <dsp:txXfrm>
        <a:off x="3286" y="602751"/>
        <a:ext cx="3203971" cy="3422671"/>
      </dsp:txXfrm>
    </dsp:sp>
    <dsp:sp modelId="{0C216BD5-8188-4313-887D-083FE27A605C}">
      <dsp:nvSpPr>
        <dsp:cNvPr id="0" name=""/>
        <dsp:cNvSpPr/>
      </dsp:nvSpPr>
      <dsp:spPr>
        <a:xfrm>
          <a:off x="3655814" y="55551"/>
          <a:ext cx="3203971" cy="54720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Contractors (supply side)</a:t>
          </a:r>
          <a:endParaRPr lang="en-US" sz="1900" kern="1200" dirty="0"/>
        </a:p>
      </dsp:txBody>
      <dsp:txXfrm>
        <a:off x="3655814" y="55551"/>
        <a:ext cx="3203971" cy="547200"/>
      </dsp:txXfrm>
    </dsp:sp>
    <dsp:sp modelId="{3F97DAEF-D0BE-4040-A7C2-1E0334C2D18D}">
      <dsp:nvSpPr>
        <dsp:cNvPr id="0" name=""/>
        <dsp:cNvSpPr/>
      </dsp:nvSpPr>
      <dsp:spPr>
        <a:xfrm>
          <a:off x="3655814" y="602751"/>
          <a:ext cx="3203971" cy="3422671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Network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Need for adverts/self-promotion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Too much transaction time/cost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Impact from „bad” contractors (lack of trust)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Difficulty to deal with complaints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Simple and single offer – how to diversify</a:t>
          </a:r>
          <a:endParaRPr lang="en-US" sz="1900" kern="1200" dirty="0"/>
        </a:p>
      </dsp:txBody>
      <dsp:txXfrm>
        <a:off x="3655814" y="602751"/>
        <a:ext cx="3203971" cy="3422671"/>
      </dsp:txXfrm>
    </dsp:sp>
    <dsp:sp modelId="{5FFA0B29-54CE-433B-B9F5-C47A8D854CD1}">
      <dsp:nvSpPr>
        <dsp:cNvPr id="0" name=""/>
        <dsp:cNvSpPr/>
      </dsp:nvSpPr>
      <dsp:spPr>
        <a:xfrm>
          <a:off x="7308342" y="55551"/>
          <a:ext cx="3203971" cy="54720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Financiers (banks)</a:t>
          </a:r>
          <a:endParaRPr lang="en-US" sz="1900" kern="1200" dirty="0"/>
        </a:p>
      </dsp:txBody>
      <dsp:txXfrm>
        <a:off x="7308342" y="55551"/>
        <a:ext cx="3203971" cy="547200"/>
      </dsp:txXfrm>
    </dsp:sp>
    <dsp:sp modelId="{9ECF3051-ABB3-4458-82B7-7D48F0350325}">
      <dsp:nvSpPr>
        <dsp:cNvPr id="0" name=""/>
        <dsp:cNvSpPr/>
      </dsp:nvSpPr>
      <dsp:spPr>
        <a:xfrm>
          <a:off x="7308342" y="602751"/>
          <a:ext cx="3203971" cy="342267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Lack of understanding of the potential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Lack of technical knowledge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kern="1200" dirty="0"/>
            <a:t>Lack of experience in evaluating EE projects/clients</a:t>
          </a:r>
          <a:endParaRPr lang="en-US" sz="1900" kern="1200" dirty="0"/>
        </a:p>
      </dsp:txBody>
      <dsp:txXfrm>
        <a:off x="7308342" y="602751"/>
        <a:ext cx="3203971" cy="3422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274B6-5C01-490B-B5D5-3DCE4CE8FBDA}">
      <dsp:nvSpPr>
        <dsp:cNvPr id="0" name=""/>
        <dsp:cNvSpPr/>
      </dsp:nvSpPr>
      <dsp:spPr>
        <a:xfrm>
          <a:off x="2857" y="75766"/>
          <a:ext cx="2785595" cy="518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Owners (demand side)</a:t>
          </a:r>
          <a:endParaRPr lang="en-US" sz="1800" kern="1200" dirty="0"/>
        </a:p>
      </dsp:txBody>
      <dsp:txXfrm>
        <a:off x="2857" y="75766"/>
        <a:ext cx="2785595" cy="518400"/>
      </dsp:txXfrm>
    </dsp:sp>
    <dsp:sp modelId="{82E56F2E-0AB2-487B-943D-B9AD4DDB9BD6}">
      <dsp:nvSpPr>
        <dsp:cNvPr id="0" name=""/>
        <dsp:cNvSpPr/>
      </dsp:nvSpPr>
      <dsp:spPr>
        <a:xfrm>
          <a:off x="2857" y="594166"/>
          <a:ext cx="2785595" cy="29723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Hassle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Lack of technical knowledge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Too many options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Lack of time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Bad experience (own or „neighbour”)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Lack of understanding of importance</a:t>
          </a:r>
          <a:endParaRPr lang="en-US" sz="1800" kern="1200" dirty="0"/>
        </a:p>
      </dsp:txBody>
      <dsp:txXfrm>
        <a:off x="2857" y="594166"/>
        <a:ext cx="2785595" cy="2972320"/>
      </dsp:txXfrm>
    </dsp:sp>
    <dsp:sp modelId="{A58AE5EE-F415-4AF7-A2F7-A8C887DFCC81}">
      <dsp:nvSpPr>
        <dsp:cNvPr id="0" name=""/>
        <dsp:cNvSpPr/>
      </dsp:nvSpPr>
      <dsp:spPr>
        <a:xfrm>
          <a:off x="3178435" y="75766"/>
          <a:ext cx="2785595" cy="518400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Contractors (supply side)</a:t>
          </a:r>
          <a:endParaRPr lang="en-US" sz="1800" kern="1200" dirty="0"/>
        </a:p>
      </dsp:txBody>
      <dsp:txXfrm>
        <a:off x="3178435" y="75766"/>
        <a:ext cx="2785595" cy="518400"/>
      </dsp:txXfrm>
    </dsp:sp>
    <dsp:sp modelId="{4BCD9C94-993D-4A28-AD7A-11459B1CC16F}">
      <dsp:nvSpPr>
        <dsp:cNvPr id="0" name=""/>
        <dsp:cNvSpPr/>
      </dsp:nvSpPr>
      <dsp:spPr>
        <a:xfrm>
          <a:off x="3178435" y="594166"/>
          <a:ext cx="2785595" cy="2972320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Network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Need for self-promotion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Too much transaction time/cost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Impact from „bad” contractors (lack of trust)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Difficulty to deal with complaints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Simple and single offer – how to diversify</a:t>
          </a:r>
          <a:endParaRPr lang="en-US" sz="1800" kern="1200" dirty="0"/>
        </a:p>
      </dsp:txBody>
      <dsp:txXfrm>
        <a:off x="3178435" y="594166"/>
        <a:ext cx="2785595" cy="2972320"/>
      </dsp:txXfrm>
    </dsp:sp>
    <dsp:sp modelId="{A2C146CB-6132-4349-9F35-70C9C2AF6447}">
      <dsp:nvSpPr>
        <dsp:cNvPr id="0" name=""/>
        <dsp:cNvSpPr/>
      </dsp:nvSpPr>
      <dsp:spPr>
        <a:xfrm>
          <a:off x="6354013" y="75766"/>
          <a:ext cx="2785595" cy="518400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Financiers (banks)</a:t>
          </a:r>
          <a:endParaRPr lang="en-US" sz="1800" kern="1200" dirty="0"/>
        </a:p>
      </dsp:txBody>
      <dsp:txXfrm>
        <a:off x="6354013" y="75766"/>
        <a:ext cx="2785595" cy="518400"/>
      </dsp:txXfrm>
    </dsp:sp>
    <dsp:sp modelId="{6B8E42F6-EC41-4BDD-A667-D37EA8FDA91D}">
      <dsp:nvSpPr>
        <dsp:cNvPr id="0" name=""/>
        <dsp:cNvSpPr/>
      </dsp:nvSpPr>
      <dsp:spPr>
        <a:xfrm>
          <a:off x="6354013" y="594166"/>
          <a:ext cx="2785595" cy="2972320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Lack of understanding of the potential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Lack of technical knowledge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Lack of experience in evaluating EE projects/clients</a:t>
          </a:r>
          <a:endParaRPr lang="en-US" sz="1800" kern="1200" dirty="0"/>
        </a:p>
      </dsp:txBody>
      <dsp:txXfrm>
        <a:off x="6354013" y="594166"/>
        <a:ext cx="2785595" cy="2972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274B6-5C01-490B-B5D5-3DCE4CE8FBDA}">
      <dsp:nvSpPr>
        <dsp:cNvPr id="0" name=""/>
        <dsp:cNvSpPr/>
      </dsp:nvSpPr>
      <dsp:spPr>
        <a:xfrm>
          <a:off x="1027621" y="0"/>
          <a:ext cx="717792" cy="518400"/>
        </a:xfrm>
        <a:prstGeom prst="downArrow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207069" y="0"/>
        <a:ext cx="358896" cy="388800"/>
      </dsp:txXfrm>
    </dsp:sp>
    <dsp:sp modelId="{82E56F2E-0AB2-487B-943D-B9AD4DDB9BD6}">
      <dsp:nvSpPr>
        <dsp:cNvPr id="0" name=""/>
        <dsp:cNvSpPr/>
      </dsp:nvSpPr>
      <dsp:spPr>
        <a:xfrm>
          <a:off x="0" y="0"/>
          <a:ext cx="2785595" cy="15888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Act as project coordinator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Single point of contact</a:t>
          </a:r>
          <a:endParaRPr lang="en-US" sz="1800" kern="1200" dirty="0"/>
        </a:p>
      </dsp:txBody>
      <dsp:txXfrm>
        <a:off x="0" y="0"/>
        <a:ext cx="2785595" cy="1588840"/>
      </dsp:txXfrm>
    </dsp:sp>
    <dsp:sp modelId="{A58AE5EE-F415-4AF7-A2F7-A8C887DFCC81}">
      <dsp:nvSpPr>
        <dsp:cNvPr id="0" name=""/>
        <dsp:cNvSpPr/>
      </dsp:nvSpPr>
      <dsp:spPr>
        <a:xfrm>
          <a:off x="4207935" y="0"/>
          <a:ext cx="726594" cy="518400"/>
        </a:xfrm>
        <a:prstGeom prst="downArrow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389584" y="0"/>
        <a:ext cx="363297" cy="388800"/>
      </dsp:txXfrm>
    </dsp:sp>
    <dsp:sp modelId="{4BCD9C94-993D-4A28-AD7A-11459B1CC16F}">
      <dsp:nvSpPr>
        <dsp:cNvPr id="0" name=""/>
        <dsp:cNvSpPr/>
      </dsp:nvSpPr>
      <dsp:spPr>
        <a:xfrm>
          <a:off x="3178435" y="0"/>
          <a:ext cx="2785595" cy="1588840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Tools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Handle customers (pre and post contracts)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Model contracts and/or act as contractor</a:t>
          </a:r>
          <a:endParaRPr lang="en-US" sz="1800" kern="1200" dirty="0"/>
        </a:p>
      </dsp:txBody>
      <dsp:txXfrm>
        <a:off x="3178435" y="0"/>
        <a:ext cx="2785595" cy="1588840"/>
      </dsp:txXfrm>
    </dsp:sp>
    <dsp:sp modelId="{A2C146CB-6132-4349-9F35-70C9C2AF6447}">
      <dsp:nvSpPr>
        <dsp:cNvPr id="0" name=""/>
        <dsp:cNvSpPr/>
      </dsp:nvSpPr>
      <dsp:spPr>
        <a:xfrm>
          <a:off x="7350769" y="0"/>
          <a:ext cx="846904" cy="518400"/>
        </a:xfrm>
        <a:prstGeom prst="downArrow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562495" y="0"/>
        <a:ext cx="423452" cy="388800"/>
      </dsp:txXfrm>
    </dsp:sp>
    <dsp:sp modelId="{6B8E42F6-EC41-4BDD-A667-D37EA8FDA91D}">
      <dsp:nvSpPr>
        <dsp:cNvPr id="0" name=""/>
        <dsp:cNvSpPr/>
      </dsp:nvSpPr>
      <dsp:spPr>
        <a:xfrm>
          <a:off x="6356870" y="0"/>
          <a:ext cx="2785595" cy="1588840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Connect banks to good clients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Help clients access financing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Best match</a:t>
          </a:r>
          <a:endParaRPr lang="en-US" sz="1800" kern="1200" dirty="0"/>
        </a:p>
      </dsp:txBody>
      <dsp:txXfrm>
        <a:off x="6356870" y="0"/>
        <a:ext cx="2785595" cy="1588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CDB5-5C5F-4D55-958C-CD2425C43E18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EE006-E624-44B0-A3B3-D7CCA3800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Art 9: New buildings</a:t>
            </a:r>
            <a:r>
              <a:rPr lang="en-US" dirty="0"/>
              <a:t>,</a:t>
            </a:r>
            <a:r>
              <a:rPr lang="hu-HU" dirty="0"/>
              <a:t> NZEB</a:t>
            </a:r>
            <a:r>
              <a:rPr lang="en-US" dirty="0"/>
              <a:t>,</a:t>
            </a:r>
            <a:r>
              <a:rPr lang="hu-HU" dirty="0"/>
              <a:t> January 2021 (2019 public buildings)</a:t>
            </a:r>
          </a:p>
          <a:p>
            <a:r>
              <a:rPr lang="hu-HU" dirty="0"/>
              <a:t>Construction rate</a:t>
            </a:r>
            <a:r>
              <a:rPr lang="en-US" dirty="0"/>
              <a:t>: ca.</a:t>
            </a:r>
            <a:r>
              <a:rPr lang="hu-HU" dirty="0"/>
              <a:t> 1% of the building stock per year, resulting in a total of max. 10% -&gt; Most buildings in 2030 are already built</a:t>
            </a:r>
            <a:r>
              <a:rPr lang="en-US" dirty="0"/>
              <a:t> today</a:t>
            </a:r>
            <a:r>
              <a:rPr lang="hu-HU" dirty="0"/>
              <a:t>, and 75% of those in 2050</a:t>
            </a:r>
          </a:p>
          <a:p>
            <a:r>
              <a:rPr lang="hu-HU" dirty="0"/>
              <a:t>Focus on exsiting buildings must grow, 90% must be renovated deeply or demolished by 2030 = rate of 3% / year</a:t>
            </a:r>
          </a:p>
          <a:p>
            <a:r>
              <a:rPr lang="hu-HU" dirty="0"/>
              <a:t>Critical challenge: private homes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75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major types of OSS have been identified.</a:t>
            </a:r>
          </a:p>
          <a:p>
            <a:r>
              <a:rPr lang="en-US" dirty="0"/>
              <a:t>Example 1) is fully market based, with an aim to better position an existing product, or offer services connected a product. E.g.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Danfoss, Grundfos, the ROCKWOOL and VELUX Groups formed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BetterHome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DK.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Assists home-owners and installers alike. Renovation packages, client orientation, complain management.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Fragmented market from both points of view (supplier and demand).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organisations: associated with the OSS. (customers are redirected to associated banks)</a:t>
            </a:r>
            <a:r>
              <a:rPr lang="en-US" dirty="0"/>
              <a:t> </a:t>
            </a:r>
            <a:endParaRPr lang="hu-H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9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difference in the service by traditional set-up and </a:t>
            </a:r>
            <a:r>
              <a:rPr lang="en-US" dirty="0" err="1"/>
              <a:t>BetterHome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Service orientation, comfort. Savings are usually rather low (15-20%), simple measures are preferred.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0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2) Motivated by other reasons, based on public targets and public budget.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 French, Dutch examples.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Picardie: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ambition is to renovate 2000 residential homes over a 3 year period with 50 to 75% energy savings, the creation of 33 direct jobs and 650 indirect jobs in the construction sector.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next 5 years, 10,000 renovations per year, with €300 million investment and the creation of 3,500 jobs in the construction sector.</a:t>
            </a:r>
            <a:endParaRPr lang="hu-H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integrated service: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offerings of advice and works, thermal audit and advice to households, financing solution, accompanying homeowners during and after the works.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the following initiatives were taken: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 of an Energy Information Space = network with 15 advisors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of contractors by local actors (e.g. Globe 21, MEF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Vermandois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experiment with zero interest rate loans for energy efficiency and renewable energy investments for residential homeowners (10.000 cases in 4 years)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financing of the implementation is usually based on third-party financing (where 85% of the energy cost savings are used for reimbursing the investment costs, and 15% remain with the end-customer), which can be combined with white certificates, and grants.</a:t>
            </a: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foreseen financing need for the SPEE is €58 million for 2000 projects: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€50 million for the works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€8 million for the operations (agency, renovation technicians, pilot sites, first loss guarantee fund)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Picardie Pass Renovation receives public funding from: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ELENA subsidy: €1.8 million covering overheads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Picardie Region allowance: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€8 million covering initial renovation projects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Investment Bank loan: €23.5 million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 ELENA technical assistance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As opposed to example 1:</a:t>
            </a:r>
          </a:p>
          <a:p>
            <a:r>
              <a:rPr lang="en-US" dirty="0"/>
              <a:t>Deeper and broader renovation, more developed financing, more expensive and focus on public good (CO2), comfort is less importance.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opposed to the barriers discussed, the benefits offered by OSS are: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43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the OSS-facilitated model to an ESCO.</a:t>
            </a:r>
          </a:p>
          <a:p>
            <a:r>
              <a:rPr lang="en-US" dirty="0"/>
              <a:t>Financing and costs are not as central. Project is not necessarily possible to be covered by the energy cost savings.</a:t>
            </a:r>
          </a:p>
          <a:p>
            <a:r>
              <a:rPr lang="en-US" dirty="0"/>
              <a:t>Focus on assistance and help for already decided citizens.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92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the OSS-facilitated model to an auditor, facilitator, single-person consultant.</a:t>
            </a:r>
          </a:p>
          <a:p>
            <a:r>
              <a:rPr lang="en-US" dirty="0"/>
              <a:t>Assistance in more aspects, focus on the whole supply-chain, not only at stating off the project. Follow-up, and monitoring. Both demand and supply, even more the financiers are assisted.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1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which amends the </a:t>
            </a:r>
            <a:r>
              <a:rPr lang="en-GB" b="1" dirty="0"/>
              <a:t>Directive 2010/31/EU</a:t>
            </a:r>
            <a:r>
              <a:rPr lang="en-GB" dirty="0"/>
              <a:t> on the energy performance of buildings (EPBD) and </a:t>
            </a:r>
            <a:r>
              <a:rPr lang="en-GB" b="1" dirty="0"/>
              <a:t>Directive 2012/27/EU</a:t>
            </a:r>
            <a:r>
              <a:rPr lang="en-GB" dirty="0"/>
              <a:t> on energy efficiency (EED).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94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Summary/conclusions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81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7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Data: Hungary, representative survey, 2014. This was an annual survey for a few years, but stopped in 2015. </a:t>
            </a:r>
          </a:p>
          <a:p>
            <a:r>
              <a:rPr lang="hu-HU" dirty="0"/>
              <a:t>Around 20% plans renovation</a:t>
            </a:r>
            <a:r>
              <a:rPr lang="en-US" dirty="0"/>
              <a:t>. Own realization ca.</a:t>
            </a:r>
            <a:r>
              <a:rPr lang="hu-HU" dirty="0"/>
              <a:t> 50%</a:t>
            </a:r>
            <a:r>
              <a:rPr lang="en-US" dirty="0"/>
              <a:t>, </a:t>
            </a:r>
            <a:r>
              <a:rPr lang="hu-HU" dirty="0"/>
              <a:t>48% windows</a:t>
            </a:r>
            <a:r>
              <a:rPr lang="en-US" dirty="0"/>
              <a:t>, e</a:t>
            </a:r>
            <a:r>
              <a:rPr lang="hu-HU" dirty="0"/>
              <a:t>xternal walls 34%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2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Data: Hungary, representative survey, 2014. </a:t>
            </a:r>
            <a:r>
              <a:rPr lang="hu-HU" dirty="0"/>
              <a:t>Citizens that are interested in renovation, but do not engage for a reason</a:t>
            </a:r>
            <a:r>
              <a:rPr lang="en-US" dirty="0"/>
              <a:t>. Reasons include:</a:t>
            </a:r>
            <a:r>
              <a:rPr lang="hu-HU" dirty="0"/>
              <a:t> lack of finances, lack of confidence, afraid of hassle</a:t>
            </a:r>
            <a:r>
              <a:rPr lang="en-US" dirty="0"/>
              <a:t>.</a:t>
            </a:r>
            <a:endParaRPr lang="hu-HU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one third (34% in 2015, 36% in 2014) of the renovation were carried out by the owners themselves (family/friend, but no professional involved).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Interested citizens often abandon the renovation idea before realizing it. There are critical decision-making stages, where a potential renovation can get discouraged. Many of them could be overcome if the owners were given help through the process and in decision making.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9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classic renovation model requires the customer to make all major decisions, invest a lot of time and take risks. It is based on the ability of the customer to act as a project manager/organizer in terms of technical, financial and time-management.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5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Besides the customers, there are several other key actors, who all face a number of barriers, which finally block the whole renovation project, or a wider uptake of renovation.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9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Therefore, a facilitator can help at the micro scale and a more economy-wide scale by intervening at the arrangement and technical/financial/ organizational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37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OSS service transforms a cumbersome and complex set of decision-making/actions by non-experts into a single entry, customer-friendly offer. The OSS concept means moving away from the classic set-up where asset owners face directly every entry point of a complex renovation value chain with a number of interlocutors, and where the asset owner – who is a non-expert – has to find the best combination of the parts of a complex solution, to a situation where project promoters can benefit from a customer-centred service offer establishing a bridge between the fragmented supply side and the also fragmented demand side.</a:t>
            </a:r>
            <a:endParaRPr lang="en-US" dirty="0"/>
          </a:p>
          <a:p>
            <a:r>
              <a:rPr lang="hu-HU" dirty="0"/>
              <a:t>Provision of </a:t>
            </a:r>
            <a:r>
              <a:rPr lang="en-GB" dirty="0"/>
              <a:t>complex products and systems (</a:t>
            </a:r>
            <a:r>
              <a:rPr lang="en-GB" dirty="0" err="1"/>
              <a:t>CoPS</a:t>
            </a:r>
            <a:r>
              <a:rPr lang="en-GB" dirty="0"/>
              <a:t>) rather than individual products or services can reposition businesses, while providing customers more tailored “integrated solutions”</a:t>
            </a:r>
            <a:r>
              <a:rPr lang="en-US" dirty="0"/>
              <a:t> </a:t>
            </a:r>
            <a:endParaRPr lang="hu-H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EU-wide survey for existing or past OSS in 2018. We have identified </a:t>
            </a:r>
            <a:r>
              <a:rPr lang="hu-HU" dirty="0"/>
              <a:t>22</a:t>
            </a:r>
            <a:r>
              <a:rPr lang="en-US" dirty="0"/>
              <a:t> working models</a:t>
            </a:r>
            <a:r>
              <a:rPr lang="hu-HU" dirty="0"/>
              <a:t>, 3 are outside EU</a:t>
            </a:r>
            <a:r>
              <a:rPr lang="en-US" dirty="0"/>
              <a:t>. Based on OSS interviews, total numbers are around 3-4 times more, around 100 across the EU.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E006-E624-44B0-A3B3-D7CCA3800D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1574-DAF4-465C-846A-94080FBD9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90D1E-5BE5-4EBD-B995-EF9527FD8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EC9C5-6AD8-4C86-BD47-EEBA59D9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E746-8F7E-4D73-AAC0-7A709E8B2574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3B8ED-ED1A-4B77-8D23-E0FD69EC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131A8-E982-401C-B5E6-C864E32E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2837-38A2-46D6-9161-8066C4CE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8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B236-C6E4-4534-8CAC-5893856A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F2236-C5F2-4604-8783-007984363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E781-00B0-4026-A885-00739D36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E746-8F7E-4D73-AAC0-7A709E8B2574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776E6-4A08-4D45-AB29-D7F875E7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3B92B-E8C0-4955-89C1-B14EF6BE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2837-38A2-46D6-9161-8066C4CE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2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780C8-06B4-4DD2-A75C-45D29940A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E2DEA-64FF-4C0B-B33E-9A18133E8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0D7-C8BB-4CC8-96E8-DC5080DF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E746-8F7E-4D73-AAC0-7A709E8B2574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30088-9CBE-41FD-9FA3-166481DE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C7422-CA77-4F94-B2BD-92828223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2837-38A2-46D6-9161-8066C4CE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F49C-7E8A-4CB6-90AA-368064DE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86712-A8D7-4E0D-80E9-EC7970091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751AD-217F-4430-9F40-7E37E378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E746-8F7E-4D73-AAC0-7A709E8B2574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2F61-C144-4AEC-9C75-CEC4955C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1E358-9278-4BCA-A3CB-0BB5F203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2837-38A2-46D6-9161-8066C4CE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8BCE3-D307-4506-A737-22344F9B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0C945-CFB6-43E0-B384-ED9A88F0E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E5EB0-2581-4D1D-9DE8-62D4ED0D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E746-8F7E-4D73-AAC0-7A709E8B2574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D3FF3-E004-4B43-81CA-7CDB18C5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DE885-53A0-4259-85B1-78CE5D8F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2837-38A2-46D6-9161-8066C4CE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2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019D-FFFF-4DB0-8AB8-A6EBF6C5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6530A-6F78-4A04-8606-D4B2F66C1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B6A6C-CB53-4158-9DF3-C3C36CD69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85612-3047-4FFF-8F5B-38038F4D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E746-8F7E-4D73-AAC0-7A709E8B2574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04285-D658-4EC2-8270-23D1C340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AF273-40F7-448A-B1F5-7171CD4E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2837-38A2-46D6-9161-8066C4CE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4B19-E17E-49B2-8E0D-1A5A6232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8D35F-C779-4333-BC90-488D3FE64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EA8C5-F71C-49B3-970D-64638950E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04406-2D95-422A-9661-048570BEF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81CB5-A905-49E0-B3D5-83B25DF89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A136C-6FC7-4108-91AD-7B7B5F0D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E746-8F7E-4D73-AAC0-7A709E8B2574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6857F-80C5-47D8-9F47-592B87E5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E921B-E744-41B6-9C48-405C22CD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2837-38A2-46D6-9161-8066C4CE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CCF6-414A-4BF7-8E08-78572435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902C3-14C1-4879-A18E-D6624779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E746-8F7E-4D73-AAC0-7A709E8B2574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4D13D-98A8-4A6C-8A41-08252A01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02BE0-CC09-4CBE-9413-C9EECFDD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2837-38A2-46D6-9161-8066C4CE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3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C4DB3-7A3E-4E4D-9E2A-0D568EB0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E746-8F7E-4D73-AAC0-7A709E8B2574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82668-5F2F-4E77-A482-FFB57E53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F5F6E-3307-40AF-B603-90989180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2837-38A2-46D6-9161-8066C4CE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2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01CE-34E3-4F12-AD06-67CE5E68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EBEE-68BE-4280-8D90-13135B79B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C08BF-C5BA-4B2B-A316-2EFDDCBF0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4008D-5289-4C4B-82CB-A8007F86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E746-8F7E-4D73-AAC0-7A709E8B2574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E80C7-99BC-4EEB-A97F-A4E3D60A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92FE9-E103-47B8-998A-EC6A0F28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2837-38A2-46D6-9161-8066C4CE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571DF-BAC0-4CDA-ABA3-B684911C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72581-72F8-4268-A665-05FC2309A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F5C4-3FCA-4AC2-93FA-B34D0F1A3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ADBE0-F735-41AE-A441-21D6D965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E746-8F7E-4D73-AAC0-7A709E8B2574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0006C-4EB9-4625-8B61-A2B9D9AA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25E3F-862A-4C21-8BBE-138F3500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2837-38A2-46D6-9161-8066C4CE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2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72702-332A-4749-99AB-3B546B20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04A55-24E3-47FC-A22A-C457F362B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4B87A-2AC2-45AE-9E22-747B348AA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1E746-8F7E-4D73-AAC0-7A709E8B2574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EC9A6-5781-4B0F-899D-970AB0DD6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1A79C-3C6A-4C10-94A8-0FEE93E8D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2837-38A2-46D6-9161-8066C4CE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4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1873"/>
            <a:ext cx="12192000" cy="268612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101FC-959B-40DF-9698-3596394E6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633" y="3634276"/>
            <a:ext cx="8148734" cy="1069270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One-stop-shops: </a:t>
            </a:r>
            <a:br>
              <a:rPr lang="en-US" sz="3300" kern="120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building renovation made easier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7F3F8-3FB3-4070-893C-D563EF016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6863" y="4889365"/>
            <a:ext cx="9058275" cy="135142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Benigna Boza-Kiss</a:t>
            </a:r>
          </a:p>
          <a:p>
            <a:r>
              <a:rPr lang="en-US" sz="2000" dirty="0">
                <a:solidFill>
                  <a:schemeClr val="bg1"/>
                </a:solidFill>
              </a:rPr>
              <a:t>Central European University</a:t>
            </a:r>
            <a:r>
              <a:rPr lang="hu-HU" sz="2000" dirty="0">
                <a:solidFill>
                  <a:schemeClr val="bg1"/>
                </a:solidFill>
              </a:rPr>
              <a:t>/European Commission JRC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en-US" sz="2000" dirty="0" err="1">
                <a:solidFill>
                  <a:schemeClr val="bg1"/>
                </a:solidFill>
              </a:rPr>
              <a:t>GreenDependent</a:t>
            </a:r>
            <a:r>
              <a:rPr lang="en-US" sz="2000" dirty="0">
                <a:solidFill>
                  <a:schemeClr val="bg1"/>
                </a:solidFill>
              </a:rPr>
              <a:t> Institute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</a:t>
            </a:r>
            <a:r>
              <a:rPr lang="hu-HU" sz="2000" dirty="0">
                <a:solidFill>
                  <a:schemeClr val="bg1"/>
                </a:solidFill>
              </a:rPr>
              <a:t>nternational Institute for Applied Systems Analysis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658C0-D1F1-4A6C-BDE9-B28BBA86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54" y="208740"/>
            <a:ext cx="8683092" cy="32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98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13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DEEBF-D9B1-4D89-B725-F683A0D91F1A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Findings 1)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5076C7C8-95D7-48CE-B3DB-EE5F598DA0B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95151314"/>
                  </p:ext>
                </p:extLst>
              </p:nvPr>
            </p:nvGraphicFramePr>
            <p:xfrm>
              <a:off x="2165034" y="157163"/>
              <a:ext cx="9386886" cy="632936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5076C7C8-95D7-48CE-B3DB-EE5F598DA0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5034" y="157163"/>
                <a:ext cx="9386886" cy="632936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8BEA758-581C-46CB-915A-C66966FE2D1B}"/>
              </a:ext>
            </a:extLst>
          </p:cNvPr>
          <p:cNvSpPr txBox="1"/>
          <p:nvPr/>
        </p:nvSpPr>
        <p:spPr>
          <a:xfrm>
            <a:off x="2614613" y="5829300"/>
            <a:ext cx="651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Identified: 22 OSS, average 2-3 per country</a:t>
            </a:r>
          </a:p>
          <a:p>
            <a:r>
              <a:rPr lang="hu-HU" dirty="0"/>
              <a:t>Assumption: ca. 100 OSS across Europe, in all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3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13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DEBF63-1C33-41CD-89A4-35F42D570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655" y="2285470"/>
            <a:ext cx="9867044" cy="4261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DEEBF-D9B1-4D89-B725-F683A0D91F1A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1)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7994CA-975F-4836-A843-81D64D1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0" y="168275"/>
            <a:ext cx="7920038" cy="1325563"/>
          </a:xfrm>
        </p:spPr>
        <p:txBody>
          <a:bodyPr>
            <a:normAutofit/>
          </a:bodyPr>
          <a:lstStyle/>
          <a:p>
            <a:r>
              <a:rPr lang="hu-HU" sz="3200" b="1" dirty="0"/>
              <a:t>Market driven example: BetterHome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5295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13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DEEBF-D9B1-4D89-B725-F683A0D91F1A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1)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7994CA-975F-4836-A843-81D64D1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0" y="168275"/>
            <a:ext cx="7920038" cy="1325563"/>
          </a:xfrm>
        </p:spPr>
        <p:txBody>
          <a:bodyPr>
            <a:normAutofit/>
          </a:bodyPr>
          <a:lstStyle/>
          <a:p>
            <a:r>
              <a:rPr lang="hu-HU" sz="3200" b="1" dirty="0"/>
              <a:t>Market driven example: BetterHome</a:t>
            </a:r>
            <a:endParaRPr lang="en-US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A85E9C-F1B4-466A-8BB5-A52F16932C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24250" y="1146175"/>
            <a:ext cx="8739188" cy="42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3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13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DEEBF-D9B1-4D89-B725-F683A0D91F1A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2)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7994CA-975F-4836-A843-81D64D1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0" y="168275"/>
            <a:ext cx="7920038" cy="1325563"/>
          </a:xfrm>
        </p:spPr>
        <p:txBody>
          <a:bodyPr>
            <a:normAutofit/>
          </a:bodyPr>
          <a:lstStyle/>
          <a:p>
            <a:r>
              <a:rPr lang="hu-HU" sz="3200" b="1" dirty="0"/>
              <a:t>Local authority initiative example: Picardie</a:t>
            </a:r>
            <a:endParaRPr lang="en-US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4E569-DA30-4242-83F9-C8EF5E58A6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01390" y="1246187"/>
            <a:ext cx="7962064" cy="56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13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DEEBF-D9B1-4D89-B725-F683A0D91F1A}"/>
              </a:ext>
            </a:extLst>
          </p:cNvPr>
          <p:cNvSpPr txBox="1"/>
          <p:nvPr/>
        </p:nvSpPr>
        <p:spPr>
          <a:xfrm>
            <a:off x="637380" y="39031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an OSS can/should offer</a:t>
            </a:r>
            <a:r>
              <a:rPr lang="hu-HU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endParaRPr lang="en-US" sz="2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9FB6A16A-4C82-4FCC-8A2C-A071D3276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970953"/>
              </p:ext>
            </p:extLst>
          </p:nvPr>
        </p:nvGraphicFramePr>
        <p:xfrm>
          <a:off x="2949518" y="700088"/>
          <a:ext cx="9142466" cy="3642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DAD3C8A7-CD1E-4850-8D97-8CACDF019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38930"/>
              </p:ext>
            </p:extLst>
          </p:nvPr>
        </p:nvGraphicFramePr>
        <p:xfrm>
          <a:off x="2949518" y="4649803"/>
          <a:ext cx="9142466" cy="220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8415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83A610-D4D7-4182-AAFA-750BD532F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298" y="2805117"/>
            <a:ext cx="8159018" cy="3867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15960-1BB4-4E8A-AB9A-FF7928E36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251" y="114489"/>
            <a:ext cx="5104844" cy="2709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DEEBF-D9B1-4D89-B725-F683A0D91F1A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Facilitated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21282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F6C74-51B7-4C8F-A9A5-4C7CFEEA7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67" y="190499"/>
            <a:ext cx="5676900" cy="2676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DEEBF-D9B1-4D89-B725-F683A0D91F1A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Facilitated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83A610-D4D7-4182-AAFA-750BD532F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298" y="2805117"/>
            <a:ext cx="8159018" cy="38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C971-DAD6-4050-A574-8063E47B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European regulation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0FDDF-D0F7-4011-A3D5-3C6E68E8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critical element of the “Smart financing for smart buildings” initiative</a:t>
            </a:r>
            <a:r>
              <a:rPr lang="hu-HU" dirty="0"/>
              <a:t> within the </a:t>
            </a:r>
            <a:r>
              <a:rPr lang="en-GB" dirty="0"/>
              <a:t>Clean Energy For All Europeans package</a:t>
            </a:r>
            <a:r>
              <a:rPr lang="hu-HU" dirty="0"/>
              <a:t> (</a:t>
            </a:r>
            <a:r>
              <a:rPr lang="en-GB" dirty="0"/>
              <a:t>2016</a:t>
            </a:r>
            <a:r>
              <a:rPr lang="hu-HU" dirty="0"/>
              <a:t>)</a:t>
            </a:r>
          </a:p>
          <a:p>
            <a:pPr marL="457200" lvl="1" indent="0">
              <a:buNone/>
            </a:pPr>
            <a:r>
              <a:rPr lang="en-GB" dirty="0"/>
              <a:t>Member States</a:t>
            </a:r>
            <a:r>
              <a:rPr lang="en-GB" i="1" dirty="0"/>
              <a:t> “to develop dedicated local or regional </a:t>
            </a:r>
            <a:r>
              <a:rPr lang="en-GB" b="1" i="1" dirty="0"/>
              <a:t>one-stop shops </a:t>
            </a:r>
            <a:r>
              <a:rPr lang="en-GB" i="1" dirty="0"/>
              <a:t>for project developers, covering the whole customer journey from information, technical assistance, structuring and provision of financial support, to the monitoring of savings.” </a:t>
            </a:r>
            <a:endParaRPr lang="hu-HU" i="1" dirty="0"/>
          </a:p>
          <a:p>
            <a:pPr marL="457200" lvl="1" indent="0">
              <a:buNone/>
            </a:pPr>
            <a:r>
              <a:rPr lang="hu-HU" i="1" dirty="0"/>
              <a:t>”</a:t>
            </a:r>
            <a:r>
              <a:rPr lang="en-GB" i="1" dirty="0"/>
              <a:t>The development and replication of these one-stop-shops will be supported at the EU level by an exchange of good practices through </a:t>
            </a:r>
            <a:r>
              <a:rPr lang="en-GB" i="1" u="sng" dirty="0" err="1"/>
              <a:t>Manag'Energy</a:t>
            </a:r>
            <a:r>
              <a:rPr lang="en-GB" i="1" u="sng" dirty="0"/>
              <a:t>, funding through Horizon 2020, the EU Project Development Assistance facilities, or funding from the European Structural and Investment Funds (ESIF) </a:t>
            </a:r>
            <a:r>
              <a:rPr lang="en-GB" i="1" dirty="0"/>
              <a:t>when relevant.”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4FC83-AEB1-44B7-A392-C110330C6AF4}"/>
              </a:ext>
            </a:extLst>
          </p:cNvPr>
          <p:cNvSpPr txBox="1"/>
          <p:nvPr/>
        </p:nvSpPr>
        <p:spPr>
          <a:xfrm>
            <a:off x="8642195" y="6488668"/>
            <a:ext cx="382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30.11.2016. COM(2016) 860 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93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C971-DAD6-4050-A574-8063E47B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European regulation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0FDDF-D0F7-4011-A3D5-3C6E68E8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Directive 2018/844/EU</a:t>
            </a:r>
            <a:r>
              <a:rPr lang="en-GB" dirty="0"/>
              <a:t>, preamble (#16)</a:t>
            </a:r>
            <a:r>
              <a:rPr lang="hu-HU" dirty="0"/>
              <a:t>: </a:t>
            </a:r>
            <a:r>
              <a:rPr lang="en-GB" dirty="0"/>
              <a:t>improved financing of buildings, and for one-stop-shops to be utilized as advisory and assistance tools. </a:t>
            </a:r>
            <a:endParaRPr lang="hu-HU" dirty="0"/>
          </a:p>
          <a:p>
            <a:r>
              <a:rPr lang="en-GB" dirty="0"/>
              <a:t>a new article, Art. 2.a. call</a:t>
            </a:r>
            <a:r>
              <a:rPr lang="hu-HU" dirty="0"/>
              <a:t>s</a:t>
            </a:r>
            <a:r>
              <a:rPr lang="en-GB" dirty="0"/>
              <a:t> for </a:t>
            </a:r>
            <a:r>
              <a:rPr lang="en-GB" u="sng" dirty="0"/>
              <a:t>long-term renovation strategy</a:t>
            </a:r>
            <a:r>
              <a:rPr lang="en-GB" dirty="0"/>
              <a:t>, as part of which Member States are required to facilitate access to mechanisms, such as one-stop-shops, </a:t>
            </a:r>
            <a:endParaRPr lang="hu-HU" dirty="0"/>
          </a:p>
          <a:p>
            <a:r>
              <a:rPr lang="en-GB" dirty="0"/>
              <a:t>According to the revised Article 20(2), “Member States shall provide the </a:t>
            </a:r>
            <a:r>
              <a:rPr lang="en-GB" u="sng" dirty="0"/>
              <a:t>information through accessible and transparent advisory tools </a:t>
            </a:r>
            <a:r>
              <a:rPr lang="en-GB" dirty="0"/>
              <a:t>such as renovation advice and one-stop-shops”.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4FC83-AEB1-44B7-A392-C110330C6AF4}"/>
              </a:ext>
            </a:extLst>
          </p:cNvPr>
          <p:cNvSpPr txBox="1"/>
          <p:nvPr/>
        </p:nvSpPr>
        <p:spPr>
          <a:xfrm>
            <a:off x="8642195" y="6488668"/>
            <a:ext cx="382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30.11.2016. COM(2016) 860 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0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A8F73-E0A0-488F-97DA-B6AD3808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sz="2600">
                <a:solidFill>
                  <a:srgbClr val="FFFFFF"/>
                </a:solidFill>
              </a:rPr>
              <a:t>The value of an OSS</a:t>
            </a:r>
            <a:endParaRPr lang="en-US" sz="26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28E7A-F288-414F-922E-28687A5B43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121334" y="182084"/>
            <a:ext cx="7188199" cy="21205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3350-8A83-4DAA-833C-98ED06270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4" y="2628900"/>
            <a:ext cx="8082642" cy="4047016"/>
          </a:xfrm>
        </p:spPr>
        <p:txBody>
          <a:bodyPr>
            <a:normAutofit/>
          </a:bodyPr>
          <a:lstStyle/>
          <a:p>
            <a:pPr lvl="0"/>
            <a:r>
              <a:rPr lang="hu-HU" sz="2000" dirty="0"/>
              <a:t>local;</a:t>
            </a:r>
            <a:endParaRPr lang="en-US" sz="2000" dirty="0"/>
          </a:p>
          <a:p>
            <a:pPr lvl="0"/>
            <a:r>
              <a:rPr lang="hu-HU" sz="2000" dirty="0"/>
              <a:t>accelerates building refurbishments by informing, motivating, as well as by assisting building owners to follow through energy efficiency investments, by standing beside them from the start to the end;</a:t>
            </a:r>
            <a:endParaRPr lang="en-US" sz="2000" dirty="0"/>
          </a:p>
          <a:p>
            <a:pPr lvl="0"/>
            <a:r>
              <a:rPr lang="en-GB" sz="2000" dirty="0"/>
              <a:t>it can facilitate interested, but not yet committed energy users/asset owners to actually implement an energy saving or other type of sustainable project;</a:t>
            </a:r>
            <a:endParaRPr lang="en-US" sz="2000" dirty="0"/>
          </a:p>
          <a:p>
            <a:pPr lvl="0"/>
            <a:r>
              <a:rPr lang="en-GB" sz="2000" dirty="0"/>
              <a:t>it can ease access to financing and occasionally offer better rates;</a:t>
            </a:r>
            <a:endParaRPr lang="en-US" sz="2000" dirty="0"/>
          </a:p>
          <a:p>
            <a:pPr lvl="0"/>
            <a:r>
              <a:rPr lang="hu-HU" sz="2000" dirty="0"/>
              <a:t>based on the above, it can also be one of the tools to increase the renovation rate, </a:t>
            </a:r>
            <a:endParaRPr lang="en-US" sz="2000" dirty="0"/>
          </a:p>
          <a:p>
            <a:pPr lvl="0"/>
            <a:r>
              <a:rPr lang="hu-HU" sz="2000" dirty="0"/>
              <a:t>it can also improve the average renovation depth in terms of energy performance, because an OSS walks through the full renovation route.</a:t>
            </a:r>
            <a:endParaRPr lang="en-US" sz="2000" dirty="0"/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90310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04B97-ECA6-405E-A4CD-645B1E26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hu-HU" sz="2600" dirty="0">
                <a:solidFill>
                  <a:srgbClr val="FFFFFF"/>
                </a:solidFill>
              </a:rPr>
              <a:t>Renovation of residential buildings</a:t>
            </a:r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EABBDE-FAE4-44E3-9198-D47415BFEC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68882" y="990685"/>
            <a:ext cx="8048298" cy="4645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6F9FC4-175D-4E6D-8354-268FA92186FF}"/>
              </a:ext>
            </a:extLst>
          </p:cNvPr>
          <p:cNvSpPr txBox="1"/>
          <p:nvPr/>
        </p:nvSpPr>
        <p:spPr>
          <a:xfrm>
            <a:off x="8391525" y="6357938"/>
            <a:ext cx="368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hu-HU" dirty="0"/>
              <a:t>COHERENO project,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4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2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8565C-00D9-4B7C-86E3-5A86A184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sz="2600">
                <a:solidFill>
                  <a:srgbClr val="FFFFFF"/>
                </a:solidFill>
              </a:rPr>
              <a:t>Thank you for your attention</a:t>
            </a: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BBCDE-D0AC-42DE-AC70-B7CC0DC1E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3098042"/>
            <a:ext cx="7188199" cy="3078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Follow-up:</a:t>
            </a:r>
          </a:p>
          <a:p>
            <a:pPr marL="0" indent="0">
              <a:buNone/>
            </a:pPr>
            <a:r>
              <a:rPr lang="hu-HU" sz="2000" dirty="0"/>
              <a:t>Please, contact me with information on the OSS in your country. </a:t>
            </a:r>
          </a:p>
          <a:p>
            <a:pPr marL="0" indent="0">
              <a:buNone/>
            </a:pPr>
            <a:r>
              <a:rPr lang="hu-HU" sz="2000" dirty="0"/>
              <a:t>Any comments on our findings so far are welcome.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/>
              <a:t>OSS workshop in January</a:t>
            </a:r>
          </a:p>
          <a:p>
            <a:pPr marL="0" indent="0">
              <a:buNone/>
            </a:pPr>
            <a:r>
              <a:rPr lang="hu-HU" sz="2000" dirty="0"/>
              <a:t>OSS report (part 2) is expected around 1 in February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3436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5A0C-09BF-4B64-BB53-5A25DCFF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Additional slides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03C4B-93AF-49EB-B71B-4E14AEE90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04B97-ECA6-405E-A4CD-645B1E26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EU building stock &amp; its regulation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9AD6F5-84CC-4E5B-8A68-2986C265D940}"/>
              </a:ext>
            </a:extLst>
          </p:cNvPr>
          <p:cNvSpPr/>
          <p:nvPr/>
        </p:nvSpPr>
        <p:spPr bwMode="auto">
          <a:xfrm>
            <a:off x="8370870" y="1054871"/>
            <a:ext cx="2001223" cy="17714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DBF091-F09E-4EE2-AD33-972B41CB7889}"/>
              </a:ext>
            </a:extLst>
          </p:cNvPr>
          <p:cNvSpPr/>
          <p:nvPr/>
        </p:nvSpPr>
        <p:spPr bwMode="auto">
          <a:xfrm>
            <a:off x="9128740" y="2699599"/>
            <a:ext cx="2001223" cy="1771444"/>
          </a:xfrm>
          <a:prstGeom prst="ellipse">
            <a:avLst/>
          </a:prstGeom>
          <a:solidFill>
            <a:srgbClr val="CDCD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7035F8-9239-47E2-8B48-73FE6C0C62F5}"/>
              </a:ext>
            </a:extLst>
          </p:cNvPr>
          <p:cNvSpPr/>
          <p:nvPr/>
        </p:nvSpPr>
        <p:spPr bwMode="auto">
          <a:xfrm>
            <a:off x="4706184" y="1032704"/>
            <a:ext cx="2001223" cy="17714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925E0-F6DE-4863-A7E4-AE545A67F261}"/>
              </a:ext>
            </a:extLst>
          </p:cNvPr>
          <p:cNvSpPr/>
          <p:nvPr/>
        </p:nvSpPr>
        <p:spPr bwMode="auto">
          <a:xfrm>
            <a:off x="6490311" y="4957969"/>
            <a:ext cx="2001223" cy="1771444"/>
          </a:xfrm>
          <a:prstGeom prst="ellipse">
            <a:avLst/>
          </a:prstGeom>
          <a:solidFill>
            <a:srgbClr val="CDCD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C102BD-7775-4C56-8F48-7B5A99C36852}"/>
              </a:ext>
            </a:extLst>
          </p:cNvPr>
          <p:cNvSpPr/>
          <p:nvPr/>
        </p:nvSpPr>
        <p:spPr bwMode="auto">
          <a:xfrm>
            <a:off x="4644241" y="4282294"/>
            <a:ext cx="2001223" cy="17714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D567DF-5898-45B8-A59B-2C0B1C769C32}"/>
              </a:ext>
            </a:extLst>
          </p:cNvPr>
          <p:cNvSpPr/>
          <p:nvPr/>
        </p:nvSpPr>
        <p:spPr bwMode="auto">
          <a:xfrm>
            <a:off x="3900488" y="2655185"/>
            <a:ext cx="2001223" cy="1771444"/>
          </a:xfrm>
          <a:prstGeom prst="ellipse">
            <a:avLst/>
          </a:prstGeom>
          <a:solidFill>
            <a:srgbClr val="CDCD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2B4FE3-BA21-4616-9020-C7399E580FC6}"/>
              </a:ext>
            </a:extLst>
          </p:cNvPr>
          <p:cNvSpPr/>
          <p:nvPr/>
        </p:nvSpPr>
        <p:spPr bwMode="auto">
          <a:xfrm>
            <a:off x="8323370" y="4307288"/>
            <a:ext cx="2001223" cy="17714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23693A4-B43A-4D0D-AA1B-49D05C3C2F9D}"/>
              </a:ext>
            </a:extLst>
          </p:cNvPr>
          <p:cNvSpPr/>
          <p:nvPr/>
        </p:nvSpPr>
        <p:spPr bwMode="auto">
          <a:xfrm>
            <a:off x="5726203" y="1971617"/>
            <a:ext cx="3588430" cy="317640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8000">
                <a:srgbClr val="7C7C7C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29" name="Group 93">
            <a:extLst>
              <a:ext uri="{FF2B5EF4-FFF2-40B4-BE49-F238E27FC236}">
                <a16:creationId xmlns:a16="http://schemas.microsoft.com/office/drawing/2014/main" id="{824DD93C-31D0-4309-B900-E92C07C6B336}"/>
              </a:ext>
            </a:extLst>
          </p:cNvPr>
          <p:cNvGrpSpPr>
            <a:grpSpLocks/>
          </p:cNvGrpSpPr>
          <p:nvPr/>
        </p:nvGrpSpPr>
        <p:grpSpPr bwMode="gray">
          <a:xfrm>
            <a:off x="6441816" y="2605064"/>
            <a:ext cx="2157205" cy="1909517"/>
            <a:chOff x="4412" y="1741"/>
            <a:chExt cx="858" cy="858"/>
          </a:xfrm>
          <a:effectLst/>
        </p:grpSpPr>
        <p:sp>
          <p:nvSpPr>
            <p:cNvPr id="30" name="Oval 95">
              <a:extLst>
                <a:ext uri="{FF2B5EF4-FFF2-40B4-BE49-F238E27FC236}">
                  <a16:creationId xmlns:a16="http://schemas.microsoft.com/office/drawing/2014/main" id="{1EB3ED50-0932-4B31-A482-C30E017221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12" y="1741"/>
              <a:ext cx="858" cy="85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altLang="en-US" sz="1600">
                <a:cs typeface="Arial" panose="020B0604020202020204" pitchFamily="34" charset="0"/>
              </a:endParaRPr>
            </a:p>
          </p:txBody>
        </p:sp>
        <p:pic>
          <p:nvPicPr>
            <p:cNvPr id="31" name="Picture 96">
              <a:extLst>
                <a:ext uri="{FF2B5EF4-FFF2-40B4-BE49-F238E27FC236}">
                  <a16:creationId xmlns:a16="http://schemas.microsoft.com/office/drawing/2014/main" id="{D50B2873-A85C-4C69-B8EB-948186785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594" y="1746"/>
              <a:ext cx="494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0BB89A0-97AF-4380-B2BE-FE0CA0122813}"/>
              </a:ext>
            </a:extLst>
          </p:cNvPr>
          <p:cNvSpPr txBox="1"/>
          <p:nvPr/>
        </p:nvSpPr>
        <p:spPr>
          <a:xfrm>
            <a:off x="6661769" y="3150275"/>
            <a:ext cx="172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Building stock complexity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id="{B2B2D798-6A81-4F6B-BC30-E507785E356B}"/>
              </a:ext>
            </a:extLst>
          </p:cNvPr>
          <p:cNvSpPr/>
          <p:nvPr/>
        </p:nvSpPr>
        <p:spPr bwMode="auto">
          <a:xfrm rot="10800000">
            <a:off x="8539711" y="1185196"/>
            <a:ext cx="1642796" cy="1454171"/>
          </a:xfrm>
          <a:prstGeom prst="teardrop">
            <a:avLst/>
          </a:prstGeom>
          <a:solidFill>
            <a:schemeClr val="accent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F6E1498E-9327-4C44-AABB-C51FE9D03A7A}"/>
              </a:ext>
            </a:extLst>
          </p:cNvPr>
          <p:cNvSpPr/>
          <p:nvPr/>
        </p:nvSpPr>
        <p:spPr bwMode="auto">
          <a:xfrm rot="13500000">
            <a:off x="9422233" y="2734169"/>
            <a:ext cx="1454171" cy="1642796"/>
          </a:xfrm>
          <a:prstGeom prst="teardrop">
            <a:avLst/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9A8D9016-C7EF-44C5-8A4B-E927E94EBFAA}"/>
              </a:ext>
            </a:extLst>
          </p:cNvPr>
          <p:cNvSpPr/>
          <p:nvPr/>
        </p:nvSpPr>
        <p:spPr bwMode="auto">
          <a:xfrm rot="16200000">
            <a:off x="8602911" y="4349914"/>
            <a:ext cx="1454171" cy="1642796"/>
          </a:xfrm>
          <a:prstGeom prst="teardrop">
            <a:avLst/>
          </a:prstGeom>
          <a:solidFill>
            <a:schemeClr val="accent4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BF244477-4D83-4393-81C1-1D66E105CA82}"/>
              </a:ext>
            </a:extLst>
          </p:cNvPr>
          <p:cNvSpPr/>
          <p:nvPr/>
        </p:nvSpPr>
        <p:spPr bwMode="auto">
          <a:xfrm rot="18900000">
            <a:off x="6662527" y="5105212"/>
            <a:ext cx="1642796" cy="1454171"/>
          </a:xfrm>
          <a:prstGeom prst="teardrop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8" name="Teardrop 37">
            <a:extLst>
              <a:ext uri="{FF2B5EF4-FFF2-40B4-BE49-F238E27FC236}">
                <a16:creationId xmlns:a16="http://schemas.microsoft.com/office/drawing/2014/main" id="{2EAFCA6D-0F60-4570-BA43-E81640112554}"/>
              </a:ext>
            </a:extLst>
          </p:cNvPr>
          <p:cNvSpPr/>
          <p:nvPr/>
        </p:nvSpPr>
        <p:spPr bwMode="auto">
          <a:xfrm>
            <a:off x="4816456" y="4416685"/>
            <a:ext cx="1642796" cy="1454171"/>
          </a:xfrm>
          <a:prstGeom prst="teardrop">
            <a:avLst/>
          </a:prstGeom>
          <a:solidFill>
            <a:schemeClr val="accent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9" name="Teardrop 38">
            <a:extLst>
              <a:ext uri="{FF2B5EF4-FFF2-40B4-BE49-F238E27FC236}">
                <a16:creationId xmlns:a16="http://schemas.microsoft.com/office/drawing/2014/main" id="{E39ACF17-C064-4545-9BC7-01E8E4ECB226}"/>
              </a:ext>
            </a:extLst>
          </p:cNvPr>
          <p:cNvSpPr/>
          <p:nvPr/>
        </p:nvSpPr>
        <p:spPr bwMode="auto">
          <a:xfrm rot="2700000">
            <a:off x="4153672" y="2697448"/>
            <a:ext cx="1454171" cy="1642796"/>
          </a:xfrm>
          <a:prstGeom prst="teardrop">
            <a:avLst/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40" name="Teardrop 39">
            <a:extLst>
              <a:ext uri="{FF2B5EF4-FFF2-40B4-BE49-F238E27FC236}">
                <a16:creationId xmlns:a16="http://schemas.microsoft.com/office/drawing/2014/main" id="{D487738B-94CC-41E4-AD42-462D9C30F126}"/>
              </a:ext>
            </a:extLst>
          </p:cNvPr>
          <p:cNvSpPr/>
          <p:nvPr/>
        </p:nvSpPr>
        <p:spPr bwMode="auto">
          <a:xfrm rot="5400000">
            <a:off x="4983367" y="1063342"/>
            <a:ext cx="1454171" cy="1642796"/>
          </a:xfrm>
          <a:prstGeom prst="teardrop">
            <a:avLst/>
          </a:prstGeom>
          <a:solidFill>
            <a:schemeClr val="accent4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F515D18-219C-4548-ABB9-A1E33F612FBB}"/>
              </a:ext>
            </a:extLst>
          </p:cNvPr>
          <p:cNvGrpSpPr/>
          <p:nvPr/>
        </p:nvGrpSpPr>
        <p:grpSpPr>
          <a:xfrm>
            <a:off x="6545542" y="371475"/>
            <a:ext cx="2001223" cy="1771444"/>
            <a:chOff x="6545542" y="371475"/>
            <a:chExt cx="2001223" cy="177144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B5BC50-E1E2-4055-BA05-BC91EC3E3B2F}"/>
                </a:ext>
              </a:extLst>
            </p:cNvPr>
            <p:cNvSpPr/>
            <p:nvPr/>
          </p:nvSpPr>
          <p:spPr bwMode="auto">
            <a:xfrm>
              <a:off x="6545542" y="371475"/>
              <a:ext cx="2001223" cy="177144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C5ACCBE3-E56B-4E35-9492-DCA448B788F1}"/>
                </a:ext>
              </a:extLst>
            </p:cNvPr>
            <p:cNvSpPr/>
            <p:nvPr/>
          </p:nvSpPr>
          <p:spPr bwMode="auto">
            <a:xfrm rot="8100000">
              <a:off x="6724753" y="524208"/>
              <a:ext cx="1642796" cy="1454171"/>
            </a:xfrm>
            <a:prstGeom prst="teardrop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FA8F21-4189-4AB7-B4B0-D4420BDC509C}"/>
                </a:ext>
              </a:extLst>
            </p:cNvPr>
            <p:cNvSpPr txBox="1"/>
            <p:nvPr/>
          </p:nvSpPr>
          <p:spPr>
            <a:xfrm>
              <a:off x="6963211" y="1004724"/>
              <a:ext cx="135309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>
                  <a:solidFill>
                    <a:schemeClr val="bg1"/>
                  </a:solidFill>
                </a:rPr>
                <a:t>Private single residential</a:t>
              </a:r>
            </a:p>
            <a:p>
              <a:r>
                <a:rPr lang="hu-HU" sz="1600" b="1" dirty="0">
                  <a:solidFill>
                    <a:schemeClr val="bg1"/>
                  </a:solidFill>
                </a:rPr>
                <a:t>EXISTING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8C00998-5004-481C-B895-089CB58935E0}"/>
              </a:ext>
            </a:extLst>
          </p:cNvPr>
          <p:cNvSpPr txBox="1"/>
          <p:nvPr/>
        </p:nvSpPr>
        <p:spPr>
          <a:xfrm>
            <a:off x="8778543" y="1684071"/>
            <a:ext cx="1180562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Public buildings EXISTING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0A21BD-2049-49AA-AECE-0DEEB6CB2E9E}"/>
              </a:ext>
            </a:extLst>
          </p:cNvPr>
          <p:cNvSpPr txBox="1"/>
          <p:nvPr/>
        </p:nvSpPr>
        <p:spPr>
          <a:xfrm>
            <a:off x="9556382" y="3336537"/>
            <a:ext cx="1180562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Other special buildings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54B0CB-D766-4752-BD1B-9045594689E7}"/>
              </a:ext>
            </a:extLst>
          </p:cNvPr>
          <p:cNvSpPr txBox="1"/>
          <p:nvPr/>
        </p:nvSpPr>
        <p:spPr>
          <a:xfrm>
            <a:off x="8747428" y="5007365"/>
            <a:ext cx="1329259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Commercial buildings NEW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3FE80A-8A57-4392-90B4-48A19A6D3BE0}"/>
              </a:ext>
            </a:extLst>
          </p:cNvPr>
          <p:cNvSpPr txBox="1"/>
          <p:nvPr/>
        </p:nvSpPr>
        <p:spPr>
          <a:xfrm>
            <a:off x="6890988" y="5649990"/>
            <a:ext cx="1180562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Private buildings NEW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4E952B-3508-4617-B57C-23A7053C309F}"/>
              </a:ext>
            </a:extLst>
          </p:cNvPr>
          <p:cNvSpPr txBox="1"/>
          <p:nvPr/>
        </p:nvSpPr>
        <p:spPr>
          <a:xfrm>
            <a:off x="5065660" y="4924741"/>
            <a:ext cx="1180562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Public buildings NEW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1EEC21-86FC-408B-B259-23C288B9DC60}"/>
              </a:ext>
            </a:extLst>
          </p:cNvPr>
          <p:cNvSpPr txBox="1"/>
          <p:nvPr/>
        </p:nvSpPr>
        <p:spPr>
          <a:xfrm>
            <a:off x="4318935" y="3327357"/>
            <a:ext cx="118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Social housing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CCC628-4AD9-4D54-A90E-F22C19B798A0}"/>
              </a:ext>
            </a:extLst>
          </p:cNvPr>
          <p:cNvSpPr txBox="1"/>
          <p:nvPr/>
        </p:nvSpPr>
        <p:spPr>
          <a:xfrm>
            <a:off x="5086402" y="1665710"/>
            <a:ext cx="137285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Commercial buildings EXISTING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1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3EC6-8838-4CEC-8D6B-789F5901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Comparison to others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24297-3534-49F3-9AB4-64FC130866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41034" y="1059366"/>
            <a:ext cx="9578898" cy="543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7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04B97-ECA6-405E-A4CD-645B1E26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hu-HU" sz="2600" dirty="0">
                <a:solidFill>
                  <a:srgbClr val="FFFFFF"/>
                </a:solidFill>
              </a:rPr>
              <a:t>Willingness / Plan</a:t>
            </a:r>
            <a:endParaRPr lang="en-US" sz="2600" dirty="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3DF57E-D99C-4580-BB29-5DE79A4D4D63}"/>
              </a:ext>
            </a:extLst>
          </p:cNvPr>
          <p:cNvGrpSpPr/>
          <p:nvPr/>
        </p:nvGrpSpPr>
        <p:grpSpPr>
          <a:xfrm flipH="1">
            <a:off x="10890509" y="4933133"/>
            <a:ext cx="1223834" cy="1481746"/>
            <a:chOff x="1534888" y="3293759"/>
            <a:chExt cx="2284240" cy="276562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430101-ADA7-40CF-A2C3-03C3F912DCB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32118" y="5742559"/>
              <a:ext cx="1287010" cy="283788"/>
            </a:xfrm>
            <a:prstGeom prst="ellipse">
              <a:avLst/>
            </a:prstGeom>
            <a:gradFill rotWithShape="1">
              <a:gsLst>
                <a:gs pos="0">
                  <a:srgbClr val="0D0D0D">
                    <a:alpha val="28000"/>
                  </a:srgbClr>
                </a:gs>
                <a:gs pos="100000">
                  <a:srgbClr val="9BC1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23000" dir="5400000" rotWithShape="0">
                <a:srgbClr val="000000">
                  <a:alpha val="29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D9B6F64-4CE3-4EF0-AC61-61FF9F34E8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34888" y="5775593"/>
              <a:ext cx="1287010" cy="283788"/>
            </a:xfrm>
            <a:prstGeom prst="ellipse">
              <a:avLst/>
            </a:prstGeom>
            <a:gradFill rotWithShape="1">
              <a:gsLst>
                <a:gs pos="0">
                  <a:srgbClr val="0D0D0D">
                    <a:alpha val="28000"/>
                  </a:srgbClr>
                </a:gs>
                <a:gs pos="100000">
                  <a:srgbClr val="9BC1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23000" dir="5400000" rotWithShape="0">
                <a:srgbClr val="000000">
                  <a:alpha val="29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920EB3-DBEE-4312-89A1-5127DB354293}"/>
                </a:ext>
              </a:extLst>
            </p:cNvPr>
            <p:cNvGrpSpPr/>
            <p:nvPr/>
          </p:nvGrpSpPr>
          <p:grpSpPr>
            <a:xfrm>
              <a:off x="1975788" y="3293759"/>
              <a:ext cx="1551608" cy="2594006"/>
              <a:chOff x="2068335" y="3310698"/>
              <a:chExt cx="1551608" cy="2594006"/>
            </a:xfrm>
            <a:solidFill>
              <a:srgbClr val="00467A"/>
            </a:solidFill>
          </p:grpSpPr>
          <p:sp>
            <p:nvSpPr>
              <p:cNvPr id="24" name="Oval 8">
                <a:extLst>
                  <a:ext uri="{FF2B5EF4-FFF2-40B4-BE49-F238E27FC236}">
                    <a16:creationId xmlns:a16="http://schemas.microsoft.com/office/drawing/2014/main" id="{55F6E660-068A-4BA7-AF41-1D8B67A31554}"/>
                  </a:ext>
                </a:extLst>
              </p:cNvPr>
              <p:cNvSpPr/>
              <p:nvPr/>
            </p:nvSpPr>
            <p:spPr bwMode="auto">
              <a:xfrm>
                <a:off x="2584825" y="3310698"/>
                <a:ext cx="557368" cy="571729"/>
              </a:xfrm>
              <a:custGeom>
                <a:avLst/>
                <a:gdLst>
                  <a:gd name="connsiteX0" fmla="*/ 0 w 555978"/>
                  <a:gd name="connsiteY0" fmla="*/ 277989 h 555978"/>
                  <a:gd name="connsiteX1" fmla="*/ 277989 w 555978"/>
                  <a:gd name="connsiteY1" fmla="*/ 0 h 555978"/>
                  <a:gd name="connsiteX2" fmla="*/ 555978 w 555978"/>
                  <a:gd name="connsiteY2" fmla="*/ 277989 h 555978"/>
                  <a:gd name="connsiteX3" fmla="*/ 277989 w 555978"/>
                  <a:gd name="connsiteY3" fmla="*/ 555978 h 555978"/>
                  <a:gd name="connsiteX4" fmla="*/ 0 w 555978"/>
                  <a:gd name="connsiteY4" fmla="*/ 277989 h 555978"/>
                  <a:gd name="connsiteX0" fmla="*/ 0 w 588972"/>
                  <a:gd name="connsiteY0" fmla="*/ 278045 h 556100"/>
                  <a:gd name="connsiteX1" fmla="*/ 277989 w 588972"/>
                  <a:gd name="connsiteY1" fmla="*/ 56 h 556100"/>
                  <a:gd name="connsiteX2" fmla="*/ 588972 w 588972"/>
                  <a:gd name="connsiteY2" fmla="*/ 296899 h 556100"/>
                  <a:gd name="connsiteX3" fmla="*/ 277989 w 588972"/>
                  <a:gd name="connsiteY3" fmla="*/ 556034 h 556100"/>
                  <a:gd name="connsiteX4" fmla="*/ 0 w 588972"/>
                  <a:gd name="connsiteY4" fmla="*/ 278045 h 556100"/>
                  <a:gd name="connsiteX0" fmla="*/ 0 w 589047"/>
                  <a:gd name="connsiteY0" fmla="*/ 278045 h 556100"/>
                  <a:gd name="connsiteX1" fmla="*/ 277989 w 589047"/>
                  <a:gd name="connsiteY1" fmla="*/ 56 h 556100"/>
                  <a:gd name="connsiteX2" fmla="*/ 588972 w 589047"/>
                  <a:gd name="connsiteY2" fmla="*/ 296899 h 556100"/>
                  <a:gd name="connsiteX3" fmla="*/ 277989 w 589047"/>
                  <a:gd name="connsiteY3" fmla="*/ 556034 h 556100"/>
                  <a:gd name="connsiteX4" fmla="*/ 0 w 589047"/>
                  <a:gd name="connsiteY4" fmla="*/ 278045 h 556100"/>
                  <a:gd name="connsiteX0" fmla="*/ 0 w 593685"/>
                  <a:gd name="connsiteY0" fmla="*/ 278045 h 556614"/>
                  <a:gd name="connsiteX1" fmla="*/ 277989 w 593685"/>
                  <a:gd name="connsiteY1" fmla="*/ 56 h 556614"/>
                  <a:gd name="connsiteX2" fmla="*/ 588972 w 593685"/>
                  <a:gd name="connsiteY2" fmla="*/ 296899 h 556614"/>
                  <a:gd name="connsiteX3" fmla="*/ 277989 w 593685"/>
                  <a:gd name="connsiteY3" fmla="*/ 556034 h 556614"/>
                  <a:gd name="connsiteX4" fmla="*/ 0 w 593685"/>
                  <a:gd name="connsiteY4" fmla="*/ 278045 h 556614"/>
                  <a:gd name="connsiteX0" fmla="*/ 144 w 593829"/>
                  <a:gd name="connsiteY0" fmla="*/ 263891 h 542460"/>
                  <a:gd name="connsiteX1" fmla="*/ 245140 w 593829"/>
                  <a:gd name="connsiteY1" fmla="*/ 42 h 542460"/>
                  <a:gd name="connsiteX2" fmla="*/ 589116 w 593829"/>
                  <a:gd name="connsiteY2" fmla="*/ 282745 h 542460"/>
                  <a:gd name="connsiteX3" fmla="*/ 278133 w 593829"/>
                  <a:gd name="connsiteY3" fmla="*/ 541880 h 542460"/>
                  <a:gd name="connsiteX4" fmla="*/ 144 w 593829"/>
                  <a:gd name="connsiteY4" fmla="*/ 263891 h 542460"/>
                  <a:gd name="connsiteX0" fmla="*/ 474 w 594159"/>
                  <a:gd name="connsiteY0" fmla="*/ 263959 h 542528"/>
                  <a:gd name="connsiteX1" fmla="*/ 245470 w 594159"/>
                  <a:gd name="connsiteY1" fmla="*/ 110 h 542528"/>
                  <a:gd name="connsiteX2" fmla="*/ 589446 w 594159"/>
                  <a:gd name="connsiteY2" fmla="*/ 282813 h 542528"/>
                  <a:gd name="connsiteX3" fmla="*/ 278463 w 594159"/>
                  <a:gd name="connsiteY3" fmla="*/ 541948 h 542528"/>
                  <a:gd name="connsiteX4" fmla="*/ 474 w 594159"/>
                  <a:gd name="connsiteY4" fmla="*/ 263959 h 542528"/>
                  <a:gd name="connsiteX0" fmla="*/ 71 w 593756"/>
                  <a:gd name="connsiteY0" fmla="*/ 273315 h 551884"/>
                  <a:gd name="connsiteX1" fmla="*/ 254493 w 593756"/>
                  <a:gd name="connsiteY1" fmla="*/ 39 h 551884"/>
                  <a:gd name="connsiteX2" fmla="*/ 589043 w 593756"/>
                  <a:gd name="connsiteY2" fmla="*/ 292169 h 551884"/>
                  <a:gd name="connsiteX3" fmla="*/ 278060 w 593756"/>
                  <a:gd name="connsiteY3" fmla="*/ 551304 h 551884"/>
                  <a:gd name="connsiteX4" fmla="*/ 71 w 593756"/>
                  <a:gd name="connsiteY4" fmla="*/ 273315 h 551884"/>
                  <a:gd name="connsiteX0" fmla="*/ 119 w 593804"/>
                  <a:gd name="connsiteY0" fmla="*/ 273328 h 551897"/>
                  <a:gd name="connsiteX1" fmla="*/ 254541 w 593804"/>
                  <a:gd name="connsiteY1" fmla="*/ 52 h 551897"/>
                  <a:gd name="connsiteX2" fmla="*/ 589091 w 593804"/>
                  <a:gd name="connsiteY2" fmla="*/ 292182 h 551897"/>
                  <a:gd name="connsiteX3" fmla="*/ 278108 w 593804"/>
                  <a:gd name="connsiteY3" fmla="*/ 551317 h 551897"/>
                  <a:gd name="connsiteX4" fmla="*/ 119 w 593804"/>
                  <a:gd name="connsiteY4" fmla="*/ 273328 h 551897"/>
                  <a:gd name="connsiteX0" fmla="*/ 116 w 556671"/>
                  <a:gd name="connsiteY0" fmla="*/ 274061 h 552129"/>
                  <a:gd name="connsiteX1" fmla="*/ 254538 w 556671"/>
                  <a:gd name="connsiteY1" fmla="*/ 785 h 552129"/>
                  <a:gd name="connsiteX2" fmla="*/ 551380 w 556671"/>
                  <a:gd name="connsiteY2" fmla="*/ 250495 h 552129"/>
                  <a:gd name="connsiteX3" fmla="*/ 278105 w 556671"/>
                  <a:gd name="connsiteY3" fmla="*/ 552050 h 552129"/>
                  <a:gd name="connsiteX4" fmla="*/ 116 w 556671"/>
                  <a:gd name="connsiteY4" fmla="*/ 274061 h 552129"/>
                  <a:gd name="connsiteX0" fmla="*/ 116 w 551458"/>
                  <a:gd name="connsiteY0" fmla="*/ 274061 h 552129"/>
                  <a:gd name="connsiteX1" fmla="*/ 254538 w 551458"/>
                  <a:gd name="connsiteY1" fmla="*/ 785 h 552129"/>
                  <a:gd name="connsiteX2" fmla="*/ 551380 w 551458"/>
                  <a:gd name="connsiteY2" fmla="*/ 250495 h 552129"/>
                  <a:gd name="connsiteX3" fmla="*/ 278105 w 551458"/>
                  <a:gd name="connsiteY3" fmla="*/ 552050 h 552129"/>
                  <a:gd name="connsiteX4" fmla="*/ 116 w 551458"/>
                  <a:gd name="connsiteY4" fmla="*/ 274061 h 552129"/>
                  <a:gd name="connsiteX0" fmla="*/ 116 w 551458"/>
                  <a:gd name="connsiteY0" fmla="*/ 274061 h 552129"/>
                  <a:gd name="connsiteX1" fmla="*/ 254538 w 551458"/>
                  <a:gd name="connsiteY1" fmla="*/ 785 h 552129"/>
                  <a:gd name="connsiteX2" fmla="*/ 551380 w 551458"/>
                  <a:gd name="connsiteY2" fmla="*/ 250495 h 552129"/>
                  <a:gd name="connsiteX3" fmla="*/ 278105 w 551458"/>
                  <a:gd name="connsiteY3" fmla="*/ 552050 h 552129"/>
                  <a:gd name="connsiteX4" fmla="*/ 116 w 551458"/>
                  <a:gd name="connsiteY4" fmla="*/ 274061 h 552129"/>
                  <a:gd name="connsiteX0" fmla="*/ 719 w 552061"/>
                  <a:gd name="connsiteY0" fmla="*/ 274061 h 552129"/>
                  <a:gd name="connsiteX1" fmla="*/ 255141 w 552061"/>
                  <a:gd name="connsiteY1" fmla="*/ 785 h 552129"/>
                  <a:gd name="connsiteX2" fmla="*/ 551983 w 552061"/>
                  <a:gd name="connsiteY2" fmla="*/ 250495 h 552129"/>
                  <a:gd name="connsiteX3" fmla="*/ 278708 w 552061"/>
                  <a:gd name="connsiteY3" fmla="*/ 552050 h 552129"/>
                  <a:gd name="connsiteX4" fmla="*/ 719 w 552061"/>
                  <a:gd name="connsiteY4" fmla="*/ 274061 h 552129"/>
                  <a:gd name="connsiteX0" fmla="*/ 719 w 552061"/>
                  <a:gd name="connsiteY0" fmla="*/ 274061 h 552192"/>
                  <a:gd name="connsiteX1" fmla="*/ 255141 w 552061"/>
                  <a:gd name="connsiteY1" fmla="*/ 785 h 552192"/>
                  <a:gd name="connsiteX2" fmla="*/ 551983 w 552061"/>
                  <a:gd name="connsiteY2" fmla="*/ 250495 h 552192"/>
                  <a:gd name="connsiteX3" fmla="*/ 278708 w 552061"/>
                  <a:gd name="connsiteY3" fmla="*/ 552050 h 552192"/>
                  <a:gd name="connsiteX4" fmla="*/ 719 w 552061"/>
                  <a:gd name="connsiteY4" fmla="*/ 274061 h 552192"/>
                  <a:gd name="connsiteX0" fmla="*/ 719 w 552061"/>
                  <a:gd name="connsiteY0" fmla="*/ 274061 h 561604"/>
                  <a:gd name="connsiteX1" fmla="*/ 255141 w 552061"/>
                  <a:gd name="connsiteY1" fmla="*/ 785 h 561604"/>
                  <a:gd name="connsiteX2" fmla="*/ 551983 w 552061"/>
                  <a:gd name="connsiteY2" fmla="*/ 250495 h 561604"/>
                  <a:gd name="connsiteX3" fmla="*/ 264568 w 552061"/>
                  <a:gd name="connsiteY3" fmla="*/ 561477 h 561604"/>
                  <a:gd name="connsiteX4" fmla="*/ 719 w 552061"/>
                  <a:gd name="connsiteY4" fmla="*/ 274061 h 561604"/>
                  <a:gd name="connsiteX0" fmla="*/ 719 w 552664"/>
                  <a:gd name="connsiteY0" fmla="*/ 274061 h 567029"/>
                  <a:gd name="connsiteX1" fmla="*/ 255141 w 552664"/>
                  <a:gd name="connsiteY1" fmla="*/ 785 h 567029"/>
                  <a:gd name="connsiteX2" fmla="*/ 551983 w 552664"/>
                  <a:gd name="connsiteY2" fmla="*/ 250495 h 567029"/>
                  <a:gd name="connsiteX3" fmla="*/ 264568 w 552664"/>
                  <a:gd name="connsiteY3" fmla="*/ 561477 h 567029"/>
                  <a:gd name="connsiteX4" fmla="*/ 719 w 552664"/>
                  <a:gd name="connsiteY4" fmla="*/ 274061 h 567029"/>
                  <a:gd name="connsiteX0" fmla="*/ 722 w 557368"/>
                  <a:gd name="connsiteY0" fmla="*/ 273381 h 570679"/>
                  <a:gd name="connsiteX1" fmla="*/ 255144 w 557368"/>
                  <a:gd name="connsiteY1" fmla="*/ 105 h 570679"/>
                  <a:gd name="connsiteX2" fmla="*/ 556699 w 557368"/>
                  <a:gd name="connsiteY2" fmla="*/ 263956 h 570679"/>
                  <a:gd name="connsiteX3" fmla="*/ 264571 w 557368"/>
                  <a:gd name="connsiteY3" fmla="*/ 560797 h 570679"/>
                  <a:gd name="connsiteX4" fmla="*/ 722 w 557368"/>
                  <a:gd name="connsiteY4" fmla="*/ 273381 h 570679"/>
                  <a:gd name="connsiteX0" fmla="*/ 722 w 557368"/>
                  <a:gd name="connsiteY0" fmla="*/ 274431 h 571729"/>
                  <a:gd name="connsiteX1" fmla="*/ 255144 w 557368"/>
                  <a:gd name="connsiteY1" fmla="*/ 1155 h 571729"/>
                  <a:gd name="connsiteX2" fmla="*/ 556699 w 557368"/>
                  <a:gd name="connsiteY2" fmla="*/ 265006 h 571729"/>
                  <a:gd name="connsiteX3" fmla="*/ 264571 w 557368"/>
                  <a:gd name="connsiteY3" fmla="*/ 561847 h 571729"/>
                  <a:gd name="connsiteX4" fmla="*/ 722 w 557368"/>
                  <a:gd name="connsiteY4" fmla="*/ 274431 h 57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7368" h="571729">
                    <a:moveTo>
                      <a:pt x="722" y="274431"/>
                    </a:moveTo>
                    <a:cubicBezTo>
                      <a:pt x="-12633" y="74146"/>
                      <a:pt x="162481" y="2726"/>
                      <a:pt x="255144" y="1155"/>
                    </a:cubicBezTo>
                    <a:cubicBezTo>
                      <a:pt x="347807" y="-416"/>
                      <a:pt x="547271" y="-25211"/>
                      <a:pt x="556699" y="265006"/>
                    </a:cubicBezTo>
                    <a:cubicBezTo>
                      <a:pt x="570839" y="658918"/>
                      <a:pt x="357234" y="560276"/>
                      <a:pt x="264571" y="561847"/>
                    </a:cubicBezTo>
                    <a:cubicBezTo>
                      <a:pt x="171908" y="563418"/>
                      <a:pt x="-9490" y="479430"/>
                      <a:pt x="722" y="27443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 114">
                <a:extLst>
                  <a:ext uri="{FF2B5EF4-FFF2-40B4-BE49-F238E27FC236}">
                    <a16:creationId xmlns:a16="http://schemas.microsoft.com/office/drawing/2014/main" id="{31917807-A325-42CF-81E4-FF1C96E72614}"/>
                  </a:ext>
                </a:extLst>
              </p:cNvPr>
              <p:cNvSpPr/>
              <p:nvPr/>
            </p:nvSpPr>
            <p:spPr>
              <a:xfrm>
                <a:off x="2068335" y="3390078"/>
                <a:ext cx="1551608" cy="2514626"/>
              </a:xfrm>
              <a:custGeom>
                <a:avLst/>
                <a:gdLst>
                  <a:gd name="connsiteX0" fmla="*/ 728770 w 1560687"/>
                  <a:gd name="connsiteY0" fmla="*/ 574226 h 2545159"/>
                  <a:gd name="connsiteX1" fmla="*/ 1185970 w 1560687"/>
                  <a:gd name="connsiteY1" fmla="*/ 462358 h 2545159"/>
                  <a:gd name="connsiteX2" fmla="*/ 1317293 w 1560687"/>
                  <a:gd name="connsiteY2" fmla="*/ 78116 h 2545159"/>
                  <a:gd name="connsiteX3" fmla="*/ 1453480 w 1560687"/>
                  <a:gd name="connsiteY3" fmla="*/ 294 h 2545159"/>
                  <a:gd name="connsiteX4" fmla="*/ 1555621 w 1560687"/>
                  <a:gd name="connsiteY4" fmla="*/ 87843 h 2545159"/>
                  <a:gd name="connsiteX5" fmla="*/ 1526438 w 1560687"/>
                  <a:gd name="connsiteY5" fmla="*/ 228894 h 2545159"/>
                  <a:gd name="connsiteX6" fmla="*/ 1365931 w 1560687"/>
                  <a:gd name="connsiteY6" fmla="*/ 666639 h 2545159"/>
                  <a:gd name="connsiteX7" fmla="*/ 864957 w 1560687"/>
                  <a:gd name="connsiteY7" fmla="*/ 817418 h 2545159"/>
                  <a:gd name="connsiteX8" fmla="*/ 816319 w 1560687"/>
                  <a:gd name="connsiteY8" fmla="*/ 1449716 h 2545159"/>
                  <a:gd name="connsiteX9" fmla="*/ 1171378 w 1560687"/>
                  <a:gd name="connsiteY9" fmla="*/ 1600494 h 2545159"/>
                  <a:gd name="connsiteX10" fmla="*/ 1302702 w 1560687"/>
                  <a:gd name="connsiteY10" fmla="*/ 2393299 h 2545159"/>
                  <a:gd name="connsiteX11" fmla="*/ 1025463 w 1560687"/>
                  <a:gd name="connsiteY11" fmla="*/ 2412754 h 2545159"/>
                  <a:gd name="connsiteX12" fmla="*/ 957370 w 1560687"/>
                  <a:gd name="connsiteY12" fmla="*/ 1795048 h 2545159"/>
                  <a:gd name="connsiteX13" fmla="*/ 636357 w 1560687"/>
                  <a:gd name="connsiteY13" fmla="*/ 1683179 h 2545159"/>
                  <a:gd name="connsiteX14" fmla="*/ 577991 w 1560687"/>
                  <a:gd name="connsiteY14" fmla="*/ 1999328 h 2545159"/>
                  <a:gd name="connsiteX15" fmla="*/ 349391 w 1560687"/>
                  <a:gd name="connsiteY15" fmla="*/ 2510031 h 2545159"/>
                  <a:gd name="connsiteX16" fmla="*/ 115927 w 1560687"/>
                  <a:gd name="connsiteY16" fmla="*/ 2432209 h 2545159"/>
                  <a:gd name="connsiteX17" fmla="*/ 349391 w 1560687"/>
                  <a:gd name="connsiteY17" fmla="*/ 1882596 h 2545159"/>
                  <a:gd name="connsiteX18" fmla="*/ 548808 w 1560687"/>
                  <a:gd name="connsiteY18" fmla="*/ 1046018 h 2545159"/>
                  <a:gd name="connsiteX19" fmla="*/ 184021 w 1560687"/>
                  <a:gd name="connsiteY19" fmla="*/ 1357303 h 2545159"/>
                  <a:gd name="connsiteX20" fmla="*/ 13787 w 1560687"/>
                  <a:gd name="connsiteY20" fmla="*/ 1264890 h 2545159"/>
                  <a:gd name="connsiteX21" fmla="*/ 86744 w 1560687"/>
                  <a:gd name="connsiteY21" fmla="*/ 1104384 h 2545159"/>
                  <a:gd name="connsiteX22" fmla="*/ 728770 w 1560687"/>
                  <a:gd name="connsiteY22" fmla="*/ 574226 h 2545159"/>
                  <a:gd name="connsiteX0" fmla="*/ 728770 w 1560687"/>
                  <a:gd name="connsiteY0" fmla="*/ 574151 h 2545084"/>
                  <a:gd name="connsiteX1" fmla="*/ 1166514 w 1560687"/>
                  <a:gd name="connsiteY1" fmla="*/ 442828 h 2545084"/>
                  <a:gd name="connsiteX2" fmla="*/ 1317293 w 1560687"/>
                  <a:gd name="connsiteY2" fmla="*/ 78041 h 2545084"/>
                  <a:gd name="connsiteX3" fmla="*/ 1453480 w 1560687"/>
                  <a:gd name="connsiteY3" fmla="*/ 219 h 2545084"/>
                  <a:gd name="connsiteX4" fmla="*/ 1555621 w 1560687"/>
                  <a:gd name="connsiteY4" fmla="*/ 87768 h 2545084"/>
                  <a:gd name="connsiteX5" fmla="*/ 1526438 w 1560687"/>
                  <a:gd name="connsiteY5" fmla="*/ 228819 h 2545084"/>
                  <a:gd name="connsiteX6" fmla="*/ 1365931 w 1560687"/>
                  <a:gd name="connsiteY6" fmla="*/ 666564 h 2545084"/>
                  <a:gd name="connsiteX7" fmla="*/ 864957 w 1560687"/>
                  <a:gd name="connsiteY7" fmla="*/ 817343 h 2545084"/>
                  <a:gd name="connsiteX8" fmla="*/ 816319 w 1560687"/>
                  <a:gd name="connsiteY8" fmla="*/ 1449641 h 2545084"/>
                  <a:gd name="connsiteX9" fmla="*/ 1171378 w 1560687"/>
                  <a:gd name="connsiteY9" fmla="*/ 1600419 h 2545084"/>
                  <a:gd name="connsiteX10" fmla="*/ 1302702 w 1560687"/>
                  <a:gd name="connsiteY10" fmla="*/ 2393224 h 2545084"/>
                  <a:gd name="connsiteX11" fmla="*/ 1025463 w 1560687"/>
                  <a:gd name="connsiteY11" fmla="*/ 2412679 h 2545084"/>
                  <a:gd name="connsiteX12" fmla="*/ 957370 w 1560687"/>
                  <a:gd name="connsiteY12" fmla="*/ 1794973 h 2545084"/>
                  <a:gd name="connsiteX13" fmla="*/ 636357 w 1560687"/>
                  <a:gd name="connsiteY13" fmla="*/ 1683104 h 2545084"/>
                  <a:gd name="connsiteX14" fmla="*/ 577991 w 1560687"/>
                  <a:gd name="connsiteY14" fmla="*/ 1999253 h 2545084"/>
                  <a:gd name="connsiteX15" fmla="*/ 349391 w 1560687"/>
                  <a:gd name="connsiteY15" fmla="*/ 2509956 h 2545084"/>
                  <a:gd name="connsiteX16" fmla="*/ 115927 w 1560687"/>
                  <a:gd name="connsiteY16" fmla="*/ 2432134 h 2545084"/>
                  <a:gd name="connsiteX17" fmla="*/ 349391 w 1560687"/>
                  <a:gd name="connsiteY17" fmla="*/ 1882521 h 2545084"/>
                  <a:gd name="connsiteX18" fmla="*/ 548808 w 1560687"/>
                  <a:gd name="connsiteY18" fmla="*/ 1045943 h 2545084"/>
                  <a:gd name="connsiteX19" fmla="*/ 184021 w 1560687"/>
                  <a:gd name="connsiteY19" fmla="*/ 1357228 h 2545084"/>
                  <a:gd name="connsiteX20" fmla="*/ 13787 w 1560687"/>
                  <a:gd name="connsiteY20" fmla="*/ 1264815 h 2545084"/>
                  <a:gd name="connsiteX21" fmla="*/ 86744 w 1560687"/>
                  <a:gd name="connsiteY21" fmla="*/ 1104309 h 2545084"/>
                  <a:gd name="connsiteX22" fmla="*/ 728770 w 1560687"/>
                  <a:gd name="connsiteY22" fmla="*/ 574151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68 h 2545137"/>
                  <a:gd name="connsiteX1" fmla="*/ 1191289 w 1561143"/>
                  <a:gd name="connsiteY1" fmla="*/ 457472 h 2545137"/>
                  <a:gd name="connsiteX2" fmla="*/ 1317749 w 1561143"/>
                  <a:gd name="connsiteY2" fmla="*/ 78094 h 2545137"/>
                  <a:gd name="connsiteX3" fmla="*/ 1453936 w 1561143"/>
                  <a:gd name="connsiteY3" fmla="*/ 272 h 2545137"/>
                  <a:gd name="connsiteX4" fmla="*/ 1556077 w 1561143"/>
                  <a:gd name="connsiteY4" fmla="*/ 87821 h 2545137"/>
                  <a:gd name="connsiteX5" fmla="*/ 1526894 w 1561143"/>
                  <a:gd name="connsiteY5" fmla="*/ 228872 h 2545137"/>
                  <a:gd name="connsiteX6" fmla="*/ 1366387 w 1561143"/>
                  <a:gd name="connsiteY6" fmla="*/ 666617 h 2545137"/>
                  <a:gd name="connsiteX7" fmla="*/ 865413 w 1561143"/>
                  <a:gd name="connsiteY7" fmla="*/ 817396 h 2545137"/>
                  <a:gd name="connsiteX8" fmla="*/ 816775 w 1561143"/>
                  <a:gd name="connsiteY8" fmla="*/ 1449694 h 2545137"/>
                  <a:gd name="connsiteX9" fmla="*/ 1171834 w 1561143"/>
                  <a:gd name="connsiteY9" fmla="*/ 1600472 h 2545137"/>
                  <a:gd name="connsiteX10" fmla="*/ 1303158 w 1561143"/>
                  <a:gd name="connsiteY10" fmla="*/ 2393277 h 2545137"/>
                  <a:gd name="connsiteX11" fmla="*/ 1025919 w 1561143"/>
                  <a:gd name="connsiteY11" fmla="*/ 2412732 h 2545137"/>
                  <a:gd name="connsiteX12" fmla="*/ 957826 w 1561143"/>
                  <a:gd name="connsiteY12" fmla="*/ 1795026 h 2545137"/>
                  <a:gd name="connsiteX13" fmla="*/ 636813 w 1561143"/>
                  <a:gd name="connsiteY13" fmla="*/ 1683157 h 2545137"/>
                  <a:gd name="connsiteX14" fmla="*/ 578447 w 1561143"/>
                  <a:gd name="connsiteY14" fmla="*/ 1999306 h 2545137"/>
                  <a:gd name="connsiteX15" fmla="*/ 349847 w 1561143"/>
                  <a:gd name="connsiteY15" fmla="*/ 2510009 h 2545137"/>
                  <a:gd name="connsiteX16" fmla="*/ 116383 w 1561143"/>
                  <a:gd name="connsiteY16" fmla="*/ 2432187 h 2545137"/>
                  <a:gd name="connsiteX17" fmla="*/ 349847 w 1561143"/>
                  <a:gd name="connsiteY17" fmla="*/ 1882574 h 2545137"/>
                  <a:gd name="connsiteX18" fmla="*/ 549264 w 1561143"/>
                  <a:gd name="connsiteY18" fmla="*/ 1045996 h 2545137"/>
                  <a:gd name="connsiteX19" fmla="*/ 184477 w 1561143"/>
                  <a:gd name="connsiteY19" fmla="*/ 1357281 h 2545137"/>
                  <a:gd name="connsiteX20" fmla="*/ 14243 w 1561143"/>
                  <a:gd name="connsiteY20" fmla="*/ 1264868 h 2545137"/>
                  <a:gd name="connsiteX21" fmla="*/ 87200 w 1561143"/>
                  <a:gd name="connsiteY21" fmla="*/ 1104362 h 2545137"/>
                  <a:gd name="connsiteX22" fmla="*/ 700043 w 1561143"/>
                  <a:gd name="connsiteY22" fmla="*/ 579068 h 2545137"/>
                  <a:gd name="connsiteX0" fmla="*/ 700043 w 1561143"/>
                  <a:gd name="connsiteY0" fmla="*/ 579068 h 2545137"/>
                  <a:gd name="connsiteX1" fmla="*/ 1191289 w 1561143"/>
                  <a:gd name="connsiteY1" fmla="*/ 457472 h 2545137"/>
                  <a:gd name="connsiteX2" fmla="*/ 1317749 w 1561143"/>
                  <a:gd name="connsiteY2" fmla="*/ 78094 h 2545137"/>
                  <a:gd name="connsiteX3" fmla="*/ 1453936 w 1561143"/>
                  <a:gd name="connsiteY3" fmla="*/ 272 h 2545137"/>
                  <a:gd name="connsiteX4" fmla="*/ 1556077 w 1561143"/>
                  <a:gd name="connsiteY4" fmla="*/ 87821 h 2545137"/>
                  <a:gd name="connsiteX5" fmla="*/ 1526894 w 1561143"/>
                  <a:gd name="connsiteY5" fmla="*/ 228872 h 2545137"/>
                  <a:gd name="connsiteX6" fmla="*/ 1366387 w 1561143"/>
                  <a:gd name="connsiteY6" fmla="*/ 666617 h 2545137"/>
                  <a:gd name="connsiteX7" fmla="*/ 865413 w 1561143"/>
                  <a:gd name="connsiteY7" fmla="*/ 817396 h 2545137"/>
                  <a:gd name="connsiteX8" fmla="*/ 816775 w 1561143"/>
                  <a:gd name="connsiteY8" fmla="*/ 1449694 h 2545137"/>
                  <a:gd name="connsiteX9" fmla="*/ 1171834 w 1561143"/>
                  <a:gd name="connsiteY9" fmla="*/ 1600472 h 2545137"/>
                  <a:gd name="connsiteX10" fmla="*/ 1303158 w 1561143"/>
                  <a:gd name="connsiteY10" fmla="*/ 2393277 h 2545137"/>
                  <a:gd name="connsiteX11" fmla="*/ 1025919 w 1561143"/>
                  <a:gd name="connsiteY11" fmla="*/ 2412732 h 2545137"/>
                  <a:gd name="connsiteX12" fmla="*/ 957826 w 1561143"/>
                  <a:gd name="connsiteY12" fmla="*/ 1795026 h 2545137"/>
                  <a:gd name="connsiteX13" fmla="*/ 636813 w 1561143"/>
                  <a:gd name="connsiteY13" fmla="*/ 1683157 h 2545137"/>
                  <a:gd name="connsiteX14" fmla="*/ 578447 w 1561143"/>
                  <a:gd name="connsiteY14" fmla="*/ 1999306 h 2545137"/>
                  <a:gd name="connsiteX15" fmla="*/ 349847 w 1561143"/>
                  <a:gd name="connsiteY15" fmla="*/ 2510009 h 2545137"/>
                  <a:gd name="connsiteX16" fmla="*/ 116383 w 1561143"/>
                  <a:gd name="connsiteY16" fmla="*/ 2432187 h 2545137"/>
                  <a:gd name="connsiteX17" fmla="*/ 349847 w 1561143"/>
                  <a:gd name="connsiteY17" fmla="*/ 1882574 h 2545137"/>
                  <a:gd name="connsiteX18" fmla="*/ 549264 w 1561143"/>
                  <a:gd name="connsiteY18" fmla="*/ 1045996 h 2545137"/>
                  <a:gd name="connsiteX19" fmla="*/ 184477 w 1561143"/>
                  <a:gd name="connsiteY19" fmla="*/ 1357281 h 2545137"/>
                  <a:gd name="connsiteX20" fmla="*/ 14243 w 1561143"/>
                  <a:gd name="connsiteY20" fmla="*/ 1264868 h 2545137"/>
                  <a:gd name="connsiteX21" fmla="*/ 87200 w 1561143"/>
                  <a:gd name="connsiteY21" fmla="*/ 1104362 h 2545137"/>
                  <a:gd name="connsiteX22" fmla="*/ 700043 w 1561143"/>
                  <a:gd name="connsiteY22" fmla="*/ 579068 h 2545137"/>
                  <a:gd name="connsiteX0" fmla="*/ 700043 w 1561143"/>
                  <a:gd name="connsiteY0" fmla="*/ 579049 h 2545118"/>
                  <a:gd name="connsiteX1" fmla="*/ 1171834 w 1561143"/>
                  <a:gd name="connsiteY1" fmla="*/ 452590 h 2545118"/>
                  <a:gd name="connsiteX2" fmla="*/ 1317749 w 1561143"/>
                  <a:gd name="connsiteY2" fmla="*/ 78075 h 2545118"/>
                  <a:gd name="connsiteX3" fmla="*/ 1453936 w 1561143"/>
                  <a:gd name="connsiteY3" fmla="*/ 253 h 2545118"/>
                  <a:gd name="connsiteX4" fmla="*/ 1556077 w 1561143"/>
                  <a:gd name="connsiteY4" fmla="*/ 87802 h 2545118"/>
                  <a:gd name="connsiteX5" fmla="*/ 1526894 w 1561143"/>
                  <a:gd name="connsiteY5" fmla="*/ 228853 h 2545118"/>
                  <a:gd name="connsiteX6" fmla="*/ 1366387 w 1561143"/>
                  <a:gd name="connsiteY6" fmla="*/ 666598 h 2545118"/>
                  <a:gd name="connsiteX7" fmla="*/ 865413 w 1561143"/>
                  <a:gd name="connsiteY7" fmla="*/ 817377 h 2545118"/>
                  <a:gd name="connsiteX8" fmla="*/ 816775 w 1561143"/>
                  <a:gd name="connsiteY8" fmla="*/ 1449675 h 2545118"/>
                  <a:gd name="connsiteX9" fmla="*/ 1171834 w 1561143"/>
                  <a:gd name="connsiteY9" fmla="*/ 1600453 h 2545118"/>
                  <a:gd name="connsiteX10" fmla="*/ 1303158 w 1561143"/>
                  <a:gd name="connsiteY10" fmla="*/ 2393258 h 2545118"/>
                  <a:gd name="connsiteX11" fmla="*/ 1025919 w 1561143"/>
                  <a:gd name="connsiteY11" fmla="*/ 2412713 h 2545118"/>
                  <a:gd name="connsiteX12" fmla="*/ 957826 w 1561143"/>
                  <a:gd name="connsiteY12" fmla="*/ 1795007 h 2545118"/>
                  <a:gd name="connsiteX13" fmla="*/ 636813 w 1561143"/>
                  <a:gd name="connsiteY13" fmla="*/ 1683138 h 2545118"/>
                  <a:gd name="connsiteX14" fmla="*/ 578447 w 1561143"/>
                  <a:gd name="connsiteY14" fmla="*/ 1999287 h 2545118"/>
                  <a:gd name="connsiteX15" fmla="*/ 349847 w 1561143"/>
                  <a:gd name="connsiteY15" fmla="*/ 2509990 h 2545118"/>
                  <a:gd name="connsiteX16" fmla="*/ 116383 w 1561143"/>
                  <a:gd name="connsiteY16" fmla="*/ 2432168 h 2545118"/>
                  <a:gd name="connsiteX17" fmla="*/ 349847 w 1561143"/>
                  <a:gd name="connsiteY17" fmla="*/ 1882555 h 2545118"/>
                  <a:gd name="connsiteX18" fmla="*/ 549264 w 1561143"/>
                  <a:gd name="connsiteY18" fmla="*/ 1045977 h 2545118"/>
                  <a:gd name="connsiteX19" fmla="*/ 184477 w 1561143"/>
                  <a:gd name="connsiteY19" fmla="*/ 1357262 h 2545118"/>
                  <a:gd name="connsiteX20" fmla="*/ 14243 w 1561143"/>
                  <a:gd name="connsiteY20" fmla="*/ 1264849 h 2545118"/>
                  <a:gd name="connsiteX21" fmla="*/ 87200 w 1561143"/>
                  <a:gd name="connsiteY21" fmla="*/ 1104343 h 2545118"/>
                  <a:gd name="connsiteX22" fmla="*/ 700043 w 1561143"/>
                  <a:gd name="connsiteY22" fmla="*/ 579049 h 2545118"/>
                  <a:gd name="connsiteX0" fmla="*/ 700043 w 1561143"/>
                  <a:gd name="connsiteY0" fmla="*/ 579049 h 2545118"/>
                  <a:gd name="connsiteX1" fmla="*/ 1171834 w 1561143"/>
                  <a:gd name="connsiteY1" fmla="*/ 452590 h 2545118"/>
                  <a:gd name="connsiteX2" fmla="*/ 1317749 w 1561143"/>
                  <a:gd name="connsiteY2" fmla="*/ 78075 h 2545118"/>
                  <a:gd name="connsiteX3" fmla="*/ 1453936 w 1561143"/>
                  <a:gd name="connsiteY3" fmla="*/ 253 h 2545118"/>
                  <a:gd name="connsiteX4" fmla="*/ 1556077 w 1561143"/>
                  <a:gd name="connsiteY4" fmla="*/ 87802 h 2545118"/>
                  <a:gd name="connsiteX5" fmla="*/ 1526894 w 1561143"/>
                  <a:gd name="connsiteY5" fmla="*/ 228853 h 2545118"/>
                  <a:gd name="connsiteX6" fmla="*/ 1366387 w 1561143"/>
                  <a:gd name="connsiteY6" fmla="*/ 666598 h 2545118"/>
                  <a:gd name="connsiteX7" fmla="*/ 865413 w 1561143"/>
                  <a:gd name="connsiteY7" fmla="*/ 817377 h 2545118"/>
                  <a:gd name="connsiteX8" fmla="*/ 816775 w 1561143"/>
                  <a:gd name="connsiteY8" fmla="*/ 1449675 h 2545118"/>
                  <a:gd name="connsiteX9" fmla="*/ 1171834 w 1561143"/>
                  <a:gd name="connsiteY9" fmla="*/ 1600453 h 2545118"/>
                  <a:gd name="connsiteX10" fmla="*/ 1303158 w 1561143"/>
                  <a:gd name="connsiteY10" fmla="*/ 2393258 h 2545118"/>
                  <a:gd name="connsiteX11" fmla="*/ 1025919 w 1561143"/>
                  <a:gd name="connsiteY11" fmla="*/ 2412713 h 2545118"/>
                  <a:gd name="connsiteX12" fmla="*/ 957826 w 1561143"/>
                  <a:gd name="connsiteY12" fmla="*/ 1795007 h 2545118"/>
                  <a:gd name="connsiteX13" fmla="*/ 636813 w 1561143"/>
                  <a:gd name="connsiteY13" fmla="*/ 1683138 h 2545118"/>
                  <a:gd name="connsiteX14" fmla="*/ 578447 w 1561143"/>
                  <a:gd name="connsiteY14" fmla="*/ 1999287 h 2545118"/>
                  <a:gd name="connsiteX15" fmla="*/ 349847 w 1561143"/>
                  <a:gd name="connsiteY15" fmla="*/ 2509990 h 2545118"/>
                  <a:gd name="connsiteX16" fmla="*/ 116383 w 1561143"/>
                  <a:gd name="connsiteY16" fmla="*/ 2432168 h 2545118"/>
                  <a:gd name="connsiteX17" fmla="*/ 349847 w 1561143"/>
                  <a:gd name="connsiteY17" fmla="*/ 1882555 h 2545118"/>
                  <a:gd name="connsiteX18" fmla="*/ 549264 w 1561143"/>
                  <a:gd name="connsiteY18" fmla="*/ 1045977 h 2545118"/>
                  <a:gd name="connsiteX19" fmla="*/ 184477 w 1561143"/>
                  <a:gd name="connsiteY19" fmla="*/ 1357262 h 2545118"/>
                  <a:gd name="connsiteX20" fmla="*/ 14243 w 1561143"/>
                  <a:gd name="connsiteY20" fmla="*/ 1264849 h 2545118"/>
                  <a:gd name="connsiteX21" fmla="*/ 87200 w 1561143"/>
                  <a:gd name="connsiteY21" fmla="*/ 1104343 h 2545118"/>
                  <a:gd name="connsiteX22" fmla="*/ 700043 w 1561143"/>
                  <a:gd name="connsiteY22" fmla="*/ 579049 h 2545118"/>
                  <a:gd name="connsiteX0" fmla="*/ 700043 w 1561143"/>
                  <a:gd name="connsiteY0" fmla="*/ 579049 h 2545118"/>
                  <a:gd name="connsiteX1" fmla="*/ 1171834 w 1561143"/>
                  <a:gd name="connsiteY1" fmla="*/ 452590 h 2545118"/>
                  <a:gd name="connsiteX2" fmla="*/ 1317749 w 1561143"/>
                  <a:gd name="connsiteY2" fmla="*/ 78075 h 2545118"/>
                  <a:gd name="connsiteX3" fmla="*/ 1453936 w 1561143"/>
                  <a:gd name="connsiteY3" fmla="*/ 253 h 2545118"/>
                  <a:gd name="connsiteX4" fmla="*/ 1556077 w 1561143"/>
                  <a:gd name="connsiteY4" fmla="*/ 87802 h 2545118"/>
                  <a:gd name="connsiteX5" fmla="*/ 1526894 w 1561143"/>
                  <a:gd name="connsiteY5" fmla="*/ 228853 h 2545118"/>
                  <a:gd name="connsiteX6" fmla="*/ 1366387 w 1561143"/>
                  <a:gd name="connsiteY6" fmla="*/ 666598 h 2545118"/>
                  <a:gd name="connsiteX7" fmla="*/ 865413 w 1561143"/>
                  <a:gd name="connsiteY7" fmla="*/ 817377 h 2545118"/>
                  <a:gd name="connsiteX8" fmla="*/ 816775 w 1561143"/>
                  <a:gd name="connsiteY8" fmla="*/ 1449675 h 2545118"/>
                  <a:gd name="connsiteX9" fmla="*/ 1171834 w 1561143"/>
                  <a:gd name="connsiteY9" fmla="*/ 1600453 h 2545118"/>
                  <a:gd name="connsiteX10" fmla="*/ 1303158 w 1561143"/>
                  <a:gd name="connsiteY10" fmla="*/ 2393258 h 2545118"/>
                  <a:gd name="connsiteX11" fmla="*/ 1025919 w 1561143"/>
                  <a:gd name="connsiteY11" fmla="*/ 2412713 h 2545118"/>
                  <a:gd name="connsiteX12" fmla="*/ 957826 w 1561143"/>
                  <a:gd name="connsiteY12" fmla="*/ 1795007 h 2545118"/>
                  <a:gd name="connsiteX13" fmla="*/ 636813 w 1561143"/>
                  <a:gd name="connsiteY13" fmla="*/ 1683138 h 2545118"/>
                  <a:gd name="connsiteX14" fmla="*/ 578447 w 1561143"/>
                  <a:gd name="connsiteY14" fmla="*/ 1999287 h 2545118"/>
                  <a:gd name="connsiteX15" fmla="*/ 349847 w 1561143"/>
                  <a:gd name="connsiteY15" fmla="*/ 2509990 h 2545118"/>
                  <a:gd name="connsiteX16" fmla="*/ 116383 w 1561143"/>
                  <a:gd name="connsiteY16" fmla="*/ 2432168 h 2545118"/>
                  <a:gd name="connsiteX17" fmla="*/ 349847 w 1561143"/>
                  <a:gd name="connsiteY17" fmla="*/ 1882555 h 2545118"/>
                  <a:gd name="connsiteX18" fmla="*/ 549264 w 1561143"/>
                  <a:gd name="connsiteY18" fmla="*/ 1045977 h 2545118"/>
                  <a:gd name="connsiteX19" fmla="*/ 184477 w 1561143"/>
                  <a:gd name="connsiteY19" fmla="*/ 1357262 h 2545118"/>
                  <a:gd name="connsiteX20" fmla="*/ 14243 w 1561143"/>
                  <a:gd name="connsiteY20" fmla="*/ 1264849 h 2545118"/>
                  <a:gd name="connsiteX21" fmla="*/ 87200 w 1561143"/>
                  <a:gd name="connsiteY21" fmla="*/ 1104343 h 2545118"/>
                  <a:gd name="connsiteX22" fmla="*/ 700043 w 1561143"/>
                  <a:gd name="connsiteY22" fmla="*/ 579049 h 2545118"/>
                  <a:gd name="connsiteX0" fmla="*/ 700043 w 1529388"/>
                  <a:gd name="connsiteY0" fmla="*/ 587851 h 2553920"/>
                  <a:gd name="connsiteX1" fmla="*/ 1171834 w 1529388"/>
                  <a:gd name="connsiteY1" fmla="*/ 461392 h 2553920"/>
                  <a:gd name="connsiteX2" fmla="*/ 1317749 w 1529388"/>
                  <a:gd name="connsiteY2" fmla="*/ 86877 h 2553920"/>
                  <a:gd name="connsiteX3" fmla="*/ 1453936 w 1529388"/>
                  <a:gd name="connsiteY3" fmla="*/ 9055 h 2553920"/>
                  <a:gd name="connsiteX4" fmla="*/ 1526894 w 1529388"/>
                  <a:gd name="connsiteY4" fmla="*/ 237655 h 2553920"/>
                  <a:gd name="connsiteX5" fmla="*/ 1366387 w 1529388"/>
                  <a:gd name="connsiteY5" fmla="*/ 675400 h 2553920"/>
                  <a:gd name="connsiteX6" fmla="*/ 865413 w 1529388"/>
                  <a:gd name="connsiteY6" fmla="*/ 826179 h 2553920"/>
                  <a:gd name="connsiteX7" fmla="*/ 816775 w 1529388"/>
                  <a:gd name="connsiteY7" fmla="*/ 1458477 h 2553920"/>
                  <a:gd name="connsiteX8" fmla="*/ 1171834 w 1529388"/>
                  <a:gd name="connsiteY8" fmla="*/ 1609255 h 2553920"/>
                  <a:gd name="connsiteX9" fmla="*/ 1303158 w 1529388"/>
                  <a:gd name="connsiteY9" fmla="*/ 2402060 h 2553920"/>
                  <a:gd name="connsiteX10" fmla="*/ 1025919 w 1529388"/>
                  <a:gd name="connsiteY10" fmla="*/ 2421515 h 2553920"/>
                  <a:gd name="connsiteX11" fmla="*/ 957826 w 1529388"/>
                  <a:gd name="connsiteY11" fmla="*/ 1803809 h 2553920"/>
                  <a:gd name="connsiteX12" fmla="*/ 636813 w 1529388"/>
                  <a:gd name="connsiteY12" fmla="*/ 1691940 h 2553920"/>
                  <a:gd name="connsiteX13" fmla="*/ 578447 w 1529388"/>
                  <a:gd name="connsiteY13" fmla="*/ 2008089 h 2553920"/>
                  <a:gd name="connsiteX14" fmla="*/ 349847 w 1529388"/>
                  <a:gd name="connsiteY14" fmla="*/ 2518792 h 2553920"/>
                  <a:gd name="connsiteX15" fmla="*/ 116383 w 1529388"/>
                  <a:gd name="connsiteY15" fmla="*/ 2440970 h 2553920"/>
                  <a:gd name="connsiteX16" fmla="*/ 349847 w 1529388"/>
                  <a:gd name="connsiteY16" fmla="*/ 1891357 h 2553920"/>
                  <a:gd name="connsiteX17" fmla="*/ 549264 w 1529388"/>
                  <a:gd name="connsiteY17" fmla="*/ 1054779 h 2553920"/>
                  <a:gd name="connsiteX18" fmla="*/ 184477 w 1529388"/>
                  <a:gd name="connsiteY18" fmla="*/ 1366064 h 2553920"/>
                  <a:gd name="connsiteX19" fmla="*/ 14243 w 1529388"/>
                  <a:gd name="connsiteY19" fmla="*/ 1273651 h 2553920"/>
                  <a:gd name="connsiteX20" fmla="*/ 87200 w 1529388"/>
                  <a:gd name="connsiteY20" fmla="*/ 1113145 h 2553920"/>
                  <a:gd name="connsiteX21" fmla="*/ 700043 w 1529388"/>
                  <a:gd name="connsiteY21" fmla="*/ 587851 h 2553920"/>
                  <a:gd name="connsiteX0" fmla="*/ 700043 w 1547616"/>
                  <a:gd name="connsiteY0" fmla="*/ 591953 h 2558022"/>
                  <a:gd name="connsiteX1" fmla="*/ 1171834 w 1547616"/>
                  <a:gd name="connsiteY1" fmla="*/ 465494 h 2558022"/>
                  <a:gd name="connsiteX2" fmla="*/ 1317749 w 1547616"/>
                  <a:gd name="connsiteY2" fmla="*/ 90979 h 2558022"/>
                  <a:gd name="connsiteX3" fmla="*/ 1453936 w 1547616"/>
                  <a:gd name="connsiteY3" fmla="*/ 13157 h 2558022"/>
                  <a:gd name="connsiteX4" fmla="*/ 1526894 w 1547616"/>
                  <a:gd name="connsiteY4" fmla="*/ 241757 h 2558022"/>
                  <a:gd name="connsiteX5" fmla="*/ 1366387 w 1547616"/>
                  <a:gd name="connsiteY5" fmla="*/ 679502 h 2558022"/>
                  <a:gd name="connsiteX6" fmla="*/ 865413 w 1547616"/>
                  <a:gd name="connsiteY6" fmla="*/ 830281 h 2558022"/>
                  <a:gd name="connsiteX7" fmla="*/ 816775 w 1547616"/>
                  <a:gd name="connsiteY7" fmla="*/ 1462579 h 2558022"/>
                  <a:gd name="connsiteX8" fmla="*/ 1171834 w 1547616"/>
                  <a:gd name="connsiteY8" fmla="*/ 1613357 h 2558022"/>
                  <a:gd name="connsiteX9" fmla="*/ 1303158 w 1547616"/>
                  <a:gd name="connsiteY9" fmla="*/ 2406162 h 2558022"/>
                  <a:gd name="connsiteX10" fmla="*/ 1025919 w 1547616"/>
                  <a:gd name="connsiteY10" fmla="*/ 2425617 h 2558022"/>
                  <a:gd name="connsiteX11" fmla="*/ 957826 w 1547616"/>
                  <a:gd name="connsiteY11" fmla="*/ 1807911 h 2558022"/>
                  <a:gd name="connsiteX12" fmla="*/ 636813 w 1547616"/>
                  <a:gd name="connsiteY12" fmla="*/ 1696042 h 2558022"/>
                  <a:gd name="connsiteX13" fmla="*/ 578447 w 1547616"/>
                  <a:gd name="connsiteY13" fmla="*/ 2012191 h 2558022"/>
                  <a:gd name="connsiteX14" fmla="*/ 349847 w 1547616"/>
                  <a:gd name="connsiteY14" fmla="*/ 2522894 h 2558022"/>
                  <a:gd name="connsiteX15" fmla="*/ 116383 w 1547616"/>
                  <a:gd name="connsiteY15" fmla="*/ 2445072 h 2558022"/>
                  <a:gd name="connsiteX16" fmla="*/ 349847 w 1547616"/>
                  <a:gd name="connsiteY16" fmla="*/ 1895459 h 2558022"/>
                  <a:gd name="connsiteX17" fmla="*/ 549264 w 1547616"/>
                  <a:gd name="connsiteY17" fmla="*/ 1058881 h 2558022"/>
                  <a:gd name="connsiteX18" fmla="*/ 184477 w 1547616"/>
                  <a:gd name="connsiteY18" fmla="*/ 1370166 h 2558022"/>
                  <a:gd name="connsiteX19" fmla="*/ 14243 w 1547616"/>
                  <a:gd name="connsiteY19" fmla="*/ 1277753 h 2558022"/>
                  <a:gd name="connsiteX20" fmla="*/ 87200 w 1547616"/>
                  <a:gd name="connsiteY20" fmla="*/ 1117247 h 2558022"/>
                  <a:gd name="connsiteX21" fmla="*/ 700043 w 1547616"/>
                  <a:gd name="connsiteY21" fmla="*/ 591953 h 2558022"/>
                  <a:gd name="connsiteX0" fmla="*/ 700043 w 1547616"/>
                  <a:gd name="connsiteY0" fmla="*/ 591953 h 2558022"/>
                  <a:gd name="connsiteX1" fmla="*/ 1171834 w 1547616"/>
                  <a:gd name="connsiteY1" fmla="*/ 465494 h 2558022"/>
                  <a:gd name="connsiteX2" fmla="*/ 1317749 w 1547616"/>
                  <a:gd name="connsiteY2" fmla="*/ 90979 h 2558022"/>
                  <a:gd name="connsiteX3" fmla="*/ 1453936 w 1547616"/>
                  <a:gd name="connsiteY3" fmla="*/ 13157 h 2558022"/>
                  <a:gd name="connsiteX4" fmla="*/ 1526894 w 1547616"/>
                  <a:gd name="connsiteY4" fmla="*/ 241757 h 2558022"/>
                  <a:gd name="connsiteX5" fmla="*/ 1366387 w 1547616"/>
                  <a:gd name="connsiteY5" fmla="*/ 679502 h 2558022"/>
                  <a:gd name="connsiteX6" fmla="*/ 865413 w 1547616"/>
                  <a:gd name="connsiteY6" fmla="*/ 830281 h 2558022"/>
                  <a:gd name="connsiteX7" fmla="*/ 816775 w 1547616"/>
                  <a:gd name="connsiteY7" fmla="*/ 1462579 h 2558022"/>
                  <a:gd name="connsiteX8" fmla="*/ 1171834 w 1547616"/>
                  <a:gd name="connsiteY8" fmla="*/ 1613357 h 2558022"/>
                  <a:gd name="connsiteX9" fmla="*/ 1303158 w 1547616"/>
                  <a:gd name="connsiteY9" fmla="*/ 2406162 h 2558022"/>
                  <a:gd name="connsiteX10" fmla="*/ 1025919 w 1547616"/>
                  <a:gd name="connsiteY10" fmla="*/ 2425617 h 2558022"/>
                  <a:gd name="connsiteX11" fmla="*/ 957826 w 1547616"/>
                  <a:gd name="connsiteY11" fmla="*/ 1807911 h 2558022"/>
                  <a:gd name="connsiteX12" fmla="*/ 636813 w 1547616"/>
                  <a:gd name="connsiteY12" fmla="*/ 1696042 h 2558022"/>
                  <a:gd name="connsiteX13" fmla="*/ 578447 w 1547616"/>
                  <a:gd name="connsiteY13" fmla="*/ 2012191 h 2558022"/>
                  <a:gd name="connsiteX14" fmla="*/ 349847 w 1547616"/>
                  <a:gd name="connsiteY14" fmla="*/ 2522894 h 2558022"/>
                  <a:gd name="connsiteX15" fmla="*/ 116383 w 1547616"/>
                  <a:gd name="connsiteY15" fmla="*/ 2445072 h 2558022"/>
                  <a:gd name="connsiteX16" fmla="*/ 349847 w 1547616"/>
                  <a:gd name="connsiteY16" fmla="*/ 1895459 h 2558022"/>
                  <a:gd name="connsiteX17" fmla="*/ 549264 w 1547616"/>
                  <a:gd name="connsiteY17" fmla="*/ 1058881 h 2558022"/>
                  <a:gd name="connsiteX18" fmla="*/ 184477 w 1547616"/>
                  <a:gd name="connsiteY18" fmla="*/ 1370166 h 2558022"/>
                  <a:gd name="connsiteX19" fmla="*/ 14243 w 1547616"/>
                  <a:gd name="connsiteY19" fmla="*/ 1277753 h 2558022"/>
                  <a:gd name="connsiteX20" fmla="*/ 87200 w 1547616"/>
                  <a:gd name="connsiteY20" fmla="*/ 1117247 h 2558022"/>
                  <a:gd name="connsiteX21" fmla="*/ 700043 w 1547616"/>
                  <a:gd name="connsiteY21" fmla="*/ 591953 h 2558022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06656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06656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35839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35839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684593 w 1532166"/>
                  <a:gd name="connsiteY0" fmla="*/ 578885 h 2508140"/>
                  <a:gd name="connsiteX1" fmla="*/ 1156384 w 1532166"/>
                  <a:gd name="connsiteY1" fmla="*/ 452426 h 2508140"/>
                  <a:gd name="connsiteX2" fmla="*/ 1302299 w 1532166"/>
                  <a:gd name="connsiteY2" fmla="*/ 77911 h 2508140"/>
                  <a:gd name="connsiteX3" fmla="*/ 1438486 w 1532166"/>
                  <a:gd name="connsiteY3" fmla="*/ 89 h 2508140"/>
                  <a:gd name="connsiteX4" fmla="*/ 1511444 w 1532166"/>
                  <a:gd name="connsiteY4" fmla="*/ 228689 h 2508140"/>
                  <a:gd name="connsiteX5" fmla="*/ 1350937 w 1532166"/>
                  <a:gd name="connsiteY5" fmla="*/ 666434 h 2508140"/>
                  <a:gd name="connsiteX6" fmla="*/ 903465 w 1532166"/>
                  <a:gd name="connsiteY6" fmla="*/ 817213 h 2508140"/>
                  <a:gd name="connsiteX7" fmla="*/ 801325 w 1532166"/>
                  <a:gd name="connsiteY7" fmla="*/ 1449511 h 2508140"/>
                  <a:gd name="connsiteX8" fmla="*/ 1146657 w 1532166"/>
                  <a:gd name="connsiteY8" fmla="*/ 1614881 h 2508140"/>
                  <a:gd name="connsiteX9" fmla="*/ 1282845 w 1532166"/>
                  <a:gd name="connsiteY9" fmla="*/ 2383366 h 2508140"/>
                  <a:gd name="connsiteX10" fmla="*/ 1034789 w 1532166"/>
                  <a:gd name="connsiteY10" fmla="*/ 2393094 h 2508140"/>
                  <a:gd name="connsiteX11" fmla="*/ 942376 w 1532166"/>
                  <a:gd name="connsiteY11" fmla="*/ 1794843 h 2508140"/>
                  <a:gd name="connsiteX12" fmla="*/ 621363 w 1532166"/>
                  <a:gd name="connsiteY12" fmla="*/ 1682974 h 2508140"/>
                  <a:gd name="connsiteX13" fmla="*/ 562997 w 1532166"/>
                  <a:gd name="connsiteY13" fmla="*/ 1999123 h 2508140"/>
                  <a:gd name="connsiteX14" fmla="*/ 324669 w 1532166"/>
                  <a:gd name="connsiteY14" fmla="*/ 2480643 h 2508140"/>
                  <a:gd name="connsiteX15" fmla="*/ 120389 w 1532166"/>
                  <a:gd name="connsiteY15" fmla="*/ 2388230 h 2508140"/>
                  <a:gd name="connsiteX16" fmla="*/ 334397 w 1532166"/>
                  <a:gd name="connsiteY16" fmla="*/ 1882391 h 2508140"/>
                  <a:gd name="connsiteX17" fmla="*/ 533814 w 1532166"/>
                  <a:gd name="connsiteY17" fmla="*/ 1045813 h 2508140"/>
                  <a:gd name="connsiteX18" fmla="*/ 169027 w 1532166"/>
                  <a:gd name="connsiteY18" fmla="*/ 1357098 h 2508140"/>
                  <a:gd name="connsiteX19" fmla="*/ 23112 w 1532166"/>
                  <a:gd name="connsiteY19" fmla="*/ 1298732 h 2508140"/>
                  <a:gd name="connsiteX20" fmla="*/ 71750 w 1532166"/>
                  <a:gd name="connsiteY20" fmla="*/ 1104179 h 2508140"/>
                  <a:gd name="connsiteX21" fmla="*/ 684593 w 1532166"/>
                  <a:gd name="connsiteY21" fmla="*/ 578885 h 2508140"/>
                  <a:gd name="connsiteX0" fmla="*/ 684593 w 1532166"/>
                  <a:gd name="connsiteY0" fmla="*/ 578885 h 2508140"/>
                  <a:gd name="connsiteX1" fmla="*/ 1156384 w 1532166"/>
                  <a:gd name="connsiteY1" fmla="*/ 452426 h 2508140"/>
                  <a:gd name="connsiteX2" fmla="*/ 1302299 w 1532166"/>
                  <a:gd name="connsiteY2" fmla="*/ 77911 h 2508140"/>
                  <a:gd name="connsiteX3" fmla="*/ 1438486 w 1532166"/>
                  <a:gd name="connsiteY3" fmla="*/ 89 h 2508140"/>
                  <a:gd name="connsiteX4" fmla="*/ 1511444 w 1532166"/>
                  <a:gd name="connsiteY4" fmla="*/ 228689 h 2508140"/>
                  <a:gd name="connsiteX5" fmla="*/ 1350937 w 1532166"/>
                  <a:gd name="connsiteY5" fmla="*/ 666434 h 2508140"/>
                  <a:gd name="connsiteX6" fmla="*/ 903465 w 1532166"/>
                  <a:gd name="connsiteY6" fmla="*/ 817213 h 2508140"/>
                  <a:gd name="connsiteX7" fmla="*/ 801325 w 1532166"/>
                  <a:gd name="connsiteY7" fmla="*/ 1449511 h 2508140"/>
                  <a:gd name="connsiteX8" fmla="*/ 1146657 w 1532166"/>
                  <a:gd name="connsiteY8" fmla="*/ 1614881 h 2508140"/>
                  <a:gd name="connsiteX9" fmla="*/ 1282845 w 1532166"/>
                  <a:gd name="connsiteY9" fmla="*/ 2383366 h 2508140"/>
                  <a:gd name="connsiteX10" fmla="*/ 1034789 w 1532166"/>
                  <a:gd name="connsiteY10" fmla="*/ 2393094 h 2508140"/>
                  <a:gd name="connsiteX11" fmla="*/ 942376 w 1532166"/>
                  <a:gd name="connsiteY11" fmla="*/ 1794843 h 2508140"/>
                  <a:gd name="connsiteX12" fmla="*/ 621363 w 1532166"/>
                  <a:gd name="connsiteY12" fmla="*/ 1682974 h 2508140"/>
                  <a:gd name="connsiteX13" fmla="*/ 562997 w 1532166"/>
                  <a:gd name="connsiteY13" fmla="*/ 1999123 h 2508140"/>
                  <a:gd name="connsiteX14" fmla="*/ 324669 w 1532166"/>
                  <a:gd name="connsiteY14" fmla="*/ 2480643 h 2508140"/>
                  <a:gd name="connsiteX15" fmla="*/ 120389 w 1532166"/>
                  <a:gd name="connsiteY15" fmla="*/ 2388230 h 2508140"/>
                  <a:gd name="connsiteX16" fmla="*/ 334397 w 1532166"/>
                  <a:gd name="connsiteY16" fmla="*/ 1882391 h 2508140"/>
                  <a:gd name="connsiteX17" fmla="*/ 533814 w 1532166"/>
                  <a:gd name="connsiteY17" fmla="*/ 1045813 h 2508140"/>
                  <a:gd name="connsiteX18" fmla="*/ 249155 w 1532166"/>
                  <a:gd name="connsiteY18" fmla="*/ 1375951 h 2508140"/>
                  <a:gd name="connsiteX19" fmla="*/ 23112 w 1532166"/>
                  <a:gd name="connsiteY19" fmla="*/ 1298732 h 2508140"/>
                  <a:gd name="connsiteX20" fmla="*/ 71750 w 1532166"/>
                  <a:gd name="connsiteY20" fmla="*/ 1104179 h 2508140"/>
                  <a:gd name="connsiteX21" fmla="*/ 684593 w 1532166"/>
                  <a:gd name="connsiteY21" fmla="*/ 578885 h 2508140"/>
                  <a:gd name="connsiteX0" fmla="*/ 684593 w 1532166"/>
                  <a:gd name="connsiteY0" fmla="*/ 578808 h 2508063"/>
                  <a:gd name="connsiteX1" fmla="*/ 1156384 w 1532166"/>
                  <a:gd name="connsiteY1" fmla="*/ 452349 h 2508063"/>
                  <a:gd name="connsiteX2" fmla="*/ 1283445 w 1532166"/>
                  <a:gd name="connsiteY2" fmla="*/ 115541 h 2508063"/>
                  <a:gd name="connsiteX3" fmla="*/ 1438486 w 1532166"/>
                  <a:gd name="connsiteY3" fmla="*/ 12 h 2508063"/>
                  <a:gd name="connsiteX4" fmla="*/ 1511444 w 1532166"/>
                  <a:gd name="connsiteY4" fmla="*/ 228612 h 2508063"/>
                  <a:gd name="connsiteX5" fmla="*/ 1350937 w 1532166"/>
                  <a:gd name="connsiteY5" fmla="*/ 666357 h 2508063"/>
                  <a:gd name="connsiteX6" fmla="*/ 903465 w 1532166"/>
                  <a:gd name="connsiteY6" fmla="*/ 817136 h 2508063"/>
                  <a:gd name="connsiteX7" fmla="*/ 801325 w 1532166"/>
                  <a:gd name="connsiteY7" fmla="*/ 1449434 h 2508063"/>
                  <a:gd name="connsiteX8" fmla="*/ 1146657 w 1532166"/>
                  <a:gd name="connsiteY8" fmla="*/ 1614804 h 2508063"/>
                  <a:gd name="connsiteX9" fmla="*/ 1282845 w 1532166"/>
                  <a:gd name="connsiteY9" fmla="*/ 2383289 h 2508063"/>
                  <a:gd name="connsiteX10" fmla="*/ 1034789 w 1532166"/>
                  <a:gd name="connsiteY10" fmla="*/ 2393017 h 2508063"/>
                  <a:gd name="connsiteX11" fmla="*/ 942376 w 1532166"/>
                  <a:gd name="connsiteY11" fmla="*/ 1794766 h 2508063"/>
                  <a:gd name="connsiteX12" fmla="*/ 621363 w 1532166"/>
                  <a:gd name="connsiteY12" fmla="*/ 1682897 h 2508063"/>
                  <a:gd name="connsiteX13" fmla="*/ 562997 w 1532166"/>
                  <a:gd name="connsiteY13" fmla="*/ 1999046 h 2508063"/>
                  <a:gd name="connsiteX14" fmla="*/ 324669 w 1532166"/>
                  <a:gd name="connsiteY14" fmla="*/ 2480566 h 2508063"/>
                  <a:gd name="connsiteX15" fmla="*/ 120389 w 1532166"/>
                  <a:gd name="connsiteY15" fmla="*/ 2388153 h 2508063"/>
                  <a:gd name="connsiteX16" fmla="*/ 334397 w 1532166"/>
                  <a:gd name="connsiteY16" fmla="*/ 1882314 h 2508063"/>
                  <a:gd name="connsiteX17" fmla="*/ 533814 w 1532166"/>
                  <a:gd name="connsiteY17" fmla="*/ 1045736 h 2508063"/>
                  <a:gd name="connsiteX18" fmla="*/ 249155 w 1532166"/>
                  <a:gd name="connsiteY18" fmla="*/ 1375874 h 2508063"/>
                  <a:gd name="connsiteX19" fmla="*/ 23112 w 1532166"/>
                  <a:gd name="connsiteY19" fmla="*/ 1298655 h 2508063"/>
                  <a:gd name="connsiteX20" fmla="*/ 71750 w 1532166"/>
                  <a:gd name="connsiteY20" fmla="*/ 1104102 h 2508063"/>
                  <a:gd name="connsiteX21" fmla="*/ 684593 w 1532166"/>
                  <a:gd name="connsiteY21" fmla="*/ 578808 h 2508063"/>
                  <a:gd name="connsiteX0" fmla="*/ 684593 w 1532166"/>
                  <a:gd name="connsiteY0" fmla="*/ 578808 h 2508063"/>
                  <a:gd name="connsiteX1" fmla="*/ 1156384 w 1532166"/>
                  <a:gd name="connsiteY1" fmla="*/ 452349 h 2508063"/>
                  <a:gd name="connsiteX2" fmla="*/ 1283445 w 1532166"/>
                  <a:gd name="connsiteY2" fmla="*/ 115541 h 2508063"/>
                  <a:gd name="connsiteX3" fmla="*/ 1438486 w 1532166"/>
                  <a:gd name="connsiteY3" fmla="*/ 12 h 2508063"/>
                  <a:gd name="connsiteX4" fmla="*/ 1511444 w 1532166"/>
                  <a:gd name="connsiteY4" fmla="*/ 228612 h 2508063"/>
                  <a:gd name="connsiteX5" fmla="*/ 1350937 w 1532166"/>
                  <a:gd name="connsiteY5" fmla="*/ 666357 h 2508063"/>
                  <a:gd name="connsiteX6" fmla="*/ 903465 w 1532166"/>
                  <a:gd name="connsiteY6" fmla="*/ 817136 h 2508063"/>
                  <a:gd name="connsiteX7" fmla="*/ 801325 w 1532166"/>
                  <a:gd name="connsiteY7" fmla="*/ 1449434 h 2508063"/>
                  <a:gd name="connsiteX8" fmla="*/ 1146657 w 1532166"/>
                  <a:gd name="connsiteY8" fmla="*/ 1614804 h 2508063"/>
                  <a:gd name="connsiteX9" fmla="*/ 1282845 w 1532166"/>
                  <a:gd name="connsiteY9" fmla="*/ 2383289 h 2508063"/>
                  <a:gd name="connsiteX10" fmla="*/ 1034789 w 1532166"/>
                  <a:gd name="connsiteY10" fmla="*/ 2393017 h 2508063"/>
                  <a:gd name="connsiteX11" fmla="*/ 942376 w 1532166"/>
                  <a:gd name="connsiteY11" fmla="*/ 1794766 h 2508063"/>
                  <a:gd name="connsiteX12" fmla="*/ 621363 w 1532166"/>
                  <a:gd name="connsiteY12" fmla="*/ 1682897 h 2508063"/>
                  <a:gd name="connsiteX13" fmla="*/ 562997 w 1532166"/>
                  <a:gd name="connsiteY13" fmla="*/ 1999046 h 2508063"/>
                  <a:gd name="connsiteX14" fmla="*/ 324669 w 1532166"/>
                  <a:gd name="connsiteY14" fmla="*/ 2480566 h 2508063"/>
                  <a:gd name="connsiteX15" fmla="*/ 120389 w 1532166"/>
                  <a:gd name="connsiteY15" fmla="*/ 2388153 h 2508063"/>
                  <a:gd name="connsiteX16" fmla="*/ 334397 w 1532166"/>
                  <a:gd name="connsiteY16" fmla="*/ 1882314 h 2508063"/>
                  <a:gd name="connsiteX17" fmla="*/ 533814 w 1532166"/>
                  <a:gd name="connsiteY17" fmla="*/ 1045736 h 2508063"/>
                  <a:gd name="connsiteX18" fmla="*/ 249155 w 1532166"/>
                  <a:gd name="connsiteY18" fmla="*/ 1375874 h 2508063"/>
                  <a:gd name="connsiteX19" fmla="*/ 23112 w 1532166"/>
                  <a:gd name="connsiteY19" fmla="*/ 1298655 h 2508063"/>
                  <a:gd name="connsiteX20" fmla="*/ 71750 w 1532166"/>
                  <a:gd name="connsiteY20" fmla="*/ 1104102 h 2508063"/>
                  <a:gd name="connsiteX21" fmla="*/ 684593 w 1532166"/>
                  <a:gd name="connsiteY21" fmla="*/ 578808 h 2508063"/>
                  <a:gd name="connsiteX0" fmla="*/ 684593 w 1551608"/>
                  <a:gd name="connsiteY0" fmla="*/ 578808 h 2508063"/>
                  <a:gd name="connsiteX1" fmla="*/ 1156384 w 1551608"/>
                  <a:gd name="connsiteY1" fmla="*/ 452349 h 2508063"/>
                  <a:gd name="connsiteX2" fmla="*/ 1283445 w 1551608"/>
                  <a:gd name="connsiteY2" fmla="*/ 115541 h 2508063"/>
                  <a:gd name="connsiteX3" fmla="*/ 1438486 w 1551608"/>
                  <a:gd name="connsiteY3" fmla="*/ 12 h 2508063"/>
                  <a:gd name="connsiteX4" fmla="*/ 1511444 w 1551608"/>
                  <a:gd name="connsiteY4" fmla="*/ 228612 h 2508063"/>
                  <a:gd name="connsiteX5" fmla="*/ 1350937 w 1551608"/>
                  <a:gd name="connsiteY5" fmla="*/ 666357 h 2508063"/>
                  <a:gd name="connsiteX6" fmla="*/ 903465 w 1551608"/>
                  <a:gd name="connsiteY6" fmla="*/ 817136 h 2508063"/>
                  <a:gd name="connsiteX7" fmla="*/ 801325 w 1551608"/>
                  <a:gd name="connsiteY7" fmla="*/ 1449434 h 2508063"/>
                  <a:gd name="connsiteX8" fmla="*/ 1146657 w 1551608"/>
                  <a:gd name="connsiteY8" fmla="*/ 1614804 h 2508063"/>
                  <a:gd name="connsiteX9" fmla="*/ 1282845 w 1551608"/>
                  <a:gd name="connsiteY9" fmla="*/ 2383289 h 2508063"/>
                  <a:gd name="connsiteX10" fmla="*/ 1034789 w 1551608"/>
                  <a:gd name="connsiteY10" fmla="*/ 2393017 h 2508063"/>
                  <a:gd name="connsiteX11" fmla="*/ 942376 w 1551608"/>
                  <a:gd name="connsiteY11" fmla="*/ 1794766 h 2508063"/>
                  <a:gd name="connsiteX12" fmla="*/ 621363 w 1551608"/>
                  <a:gd name="connsiteY12" fmla="*/ 1682897 h 2508063"/>
                  <a:gd name="connsiteX13" fmla="*/ 562997 w 1551608"/>
                  <a:gd name="connsiteY13" fmla="*/ 1999046 h 2508063"/>
                  <a:gd name="connsiteX14" fmla="*/ 324669 w 1551608"/>
                  <a:gd name="connsiteY14" fmla="*/ 2480566 h 2508063"/>
                  <a:gd name="connsiteX15" fmla="*/ 120389 w 1551608"/>
                  <a:gd name="connsiteY15" fmla="*/ 2388153 h 2508063"/>
                  <a:gd name="connsiteX16" fmla="*/ 334397 w 1551608"/>
                  <a:gd name="connsiteY16" fmla="*/ 1882314 h 2508063"/>
                  <a:gd name="connsiteX17" fmla="*/ 533814 w 1551608"/>
                  <a:gd name="connsiteY17" fmla="*/ 1045736 h 2508063"/>
                  <a:gd name="connsiteX18" fmla="*/ 249155 w 1551608"/>
                  <a:gd name="connsiteY18" fmla="*/ 1375874 h 2508063"/>
                  <a:gd name="connsiteX19" fmla="*/ 23112 w 1551608"/>
                  <a:gd name="connsiteY19" fmla="*/ 1298655 h 2508063"/>
                  <a:gd name="connsiteX20" fmla="*/ 71750 w 1551608"/>
                  <a:gd name="connsiteY20" fmla="*/ 1104102 h 2508063"/>
                  <a:gd name="connsiteX21" fmla="*/ 684593 w 1551608"/>
                  <a:gd name="connsiteY21" fmla="*/ 578808 h 2508063"/>
                  <a:gd name="connsiteX0" fmla="*/ 684593 w 1551608"/>
                  <a:gd name="connsiteY0" fmla="*/ 578808 h 2515646"/>
                  <a:gd name="connsiteX1" fmla="*/ 1156384 w 1551608"/>
                  <a:gd name="connsiteY1" fmla="*/ 452349 h 2515646"/>
                  <a:gd name="connsiteX2" fmla="*/ 1283445 w 1551608"/>
                  <a:gd name="connsiteY2" fmla="*/ 115541 h 2515646"/>
                  <a:gd name="connsiteX3" fmla="*/ 1438486 w 1551608"/>
                  <a:gd name="connsiteY3" fmla="*/ 12 h 2515646"/>
                  <a:gd name="connsiteX4" fmla="*/ 1511444 w 1551608"/>
                  <a:gd name="connsiteY4" fmla="*/ 228612 h 2515646"/>
                  <a:gd name="connsiteX5" fmla="*/ 1350937 w 1551608"/>
                  <a:gd name="connsiteY5" fmla="*/ 666357 h 2515646"/>
                  <a:gd name="connsiteX6" fmla="*/ 903465 w 1551608"/>
                  <a:gd name="connsiteY6" fmla="*/ 817136 h 2515646"/>
                  <a:gd name="connsiteX7" fmla="*/ 801325 w 1551608"/>
                  <a:gd name="connsiteY7" fmla="*/ 1449434 h 2515646"/>
                  <a:gd name="connsiteX8" fmla="*/ 1146657 w 1551608"/>
                  <a:gd name="connsiteY8" fmla="*/ 1614804 h 2515646"/>
                  <a:gd name="connsiteX9" fmla="*/ 1282845 w 1551608"/>
                  <a:gd name="connsiteY9" fmla="*/ 2383289 h 2515646"/>
                  <a:gd name="connsiteX10" fmla="*/ 1034789 w 1551608"/>
                  <a:gd name="connsiteY10" fmla="*/ 2393017 h 2515646"/>
                  <a:gd name="connsiteX11" fmla="*/ 942376 w 1551608"/>
                  <a:gd name="connsiteY11" fmla="*/ 1794766 h 2515646"/>
                  <a:gd name="connsiteX12" fmla="*/ 621363 w 1551608"/>
                  <a:gd name="connsiteY12" fmla="*/ 1682897 h 2515646"/>
                  <a:gd name="connsiteX13" fmla="*/ 562997 w 1551608"/>
                  <a:gd name="connsiteY13" fmla="*/ 1999046 h 2515646"/>
                  <a:gd name="connsiteX14" fmla="*/ 367089 w 1551608"/>
                  <a:gd name="connsiteY14" fmla="*/ 2489993 h 2515646"/>
                  <a:gd name="connsiteX15" fmla="*/ 120389 w 1551608"/>
                  <a:gd name="connsiteY15" fmla="*/ 2388153 h 2515646"/>
                  <a:gd name="connsiteX16" fmla="*/ 334397 w 1551608"/>
                  <a:gd name="connsiteY16" fmla="*/ 1882314 h 2515646"/>
                  <a:gd name="connsiteX17" fmla="*/ 533814 w 1551608"/>
                  <a:gd name="connsiteY17" fmla="*/ 1045736 h 2515646"/>
                  <a:gd name="connsiteX18" fmla="*/ 249155 w 1551608"/>
                  <a:gd name="connsiteY18" fmla="*/ 1375874 h 2515646"/>
                  <a:gd name="connsiteX19" fmla="*/ 23112 w 1551608"/>
                  <a:gd name="connsiteY19" fmla="*/ 1298655 h 2515646"/>
                  <a:gd name="connsiteX20" fmla="*/ 71750 w 1551608"/>
                  <a:gd name="connsiteY20" fmla="*/ 1104102 h 2515646"/>
                  <a:gd name="connsiteX21" fmla="*/ 684593 w 1551608"/>
                  <a:gd name="connsiteY21" fmla="*/ 578808 h 2515646"/>
                  <a:gd name="connsiteX0" fmla="*/ 684593 w 1551608"/>
                  <a:gd name="connsiteY0" fmla="*/ 578808 h 2515646"/>
                  <a:gd name="connsiteX1" fmla="*/ 1156384 w 1551608"/>
                  <a:gd name="connsiteY1" fmla="*/ 452349 h 2515646"/>
                  <a:gd name="connsiteX2" fmla="*/ 1283445 w 1551608"/>
                  <a:gd name="connsiteY2" fmla="*/ 115541 h 2515646"/>
                  <a:gd name="connsiteX3" fmla="*/ 1438486 w 1551608"/>
                  <a:gd name="connsiteY3" fmla="*/ 12 h 2515646"/>
                  <a:gd name="connsiteX4" fmla="*/ 1511444 w 1551608"/>
                  <a:gd name="connsiteY4" fmla="*/ 228612 h 2515646"/>
                  <a:gd name="connsiteX5" fmla="*/ 1350937 w 1551608"/>
                  <a:gd name="connsiteY5" fmla="*/ 666357 h 2515646"/>
                  <a:gd name="connsiteX6" fmla="*/ 903465 w 1551608"/>
                  <a:gd name="connsiteY6" fmla="*/ 817136 h 2515646"/>
                  <a:gd name="connsiteX7" fmla="*/ 801325 w 1551608"/>
                  <a:gd name="connsiteY7" fmla="*/ 1449434 h 2515646"/>
                  <a:gd name="connsiteX8" fmla="*/ 1146657 w 1551608"/>
                  <a:gd name="connsiteY8" fmla="*/ 1614804 h 2515646"/>
                  <a:gd name="connsiteX9" fmla="*/ 1282845 w 1551608"/>
                  <a:gd name="connsiteY9" fmla="*/ 2383289 h 2515646"/>
                  <a:gd name="connsiteX10" fmla="*/ 1034789 w 1551608"/>
                  <a:gd name="connsiteY10" fmla="*/ 2393017 h 2515646"/>
                  <a:gd name="connsiteX11" fmla="*/ 942376 w 1551608"/>
                  <a:gd name="connsiteY11" fmla="*/ 1794766 h 2515646"/>
                  <a:gd name="connsiteX12" fmla="*/ 621363 w 1551608"/>
                  <a:gd name="connsiteY12" fmla="*/ 1682897 h 2515646"/>
                  <a:gd name="connsiteX13" fmla="*/ 562997 w 1551608"/>
                  <a:gd name="connsiteY13" fmla="*/ 1999046 h 2515646"/>
                  <a:gd name="connsiteX14" fmla="*/ 367089 w 1551608"/>
                  <a:gd name="connsiteY14" fmla="*/ 2489993 h 2515646"/>
                  <a:gd name="connsiteX15" fmla="*/ 120389 w 1551608"/>
                  <a:gd name="connsiteY15" fmla="*/ 2388153 h 2515646"/>
                  <a:gd name="connsiteX16" fmla="*/ 334397 w 1551608"/>
                  <a:gd name="connsiteY16" fmla="*/ 1882314 h 2515646"/>
                  <a:gd name="connsiteX17" fmla="*/ 533814 w 1551608"/>
                  <a:gd name="connsiteY17" fmla="*/ 1045736 h 2515646"/>
                  <a:gd name="connsiteX18" fmla="*/ 249155 w 1551608"/>
                  <a:gd name="connsiteY18" fmla="*/ 1375874 h 2515646"/>
                  <a:gd name="connsiteX19" fmla="*/ 23112 w 1551608"/>
                  <a:gd name="connsiteY19" fmla="*/ 1298655 h 2515646"/>
                  <a:gd name="connsiteX20" fmla="*/ 71750 w 1551608"/>
                  <a:gd name="connsiteY20" fmla="*/ 1104102 h 2515646"/>
                  <a:gd name="connsiteX21" fmla="*/ 684593 w 1551608"/>
                  <a:gd name="connsiteY21" fmla="*/ 578808 h 2515646"/>
                  <a:gd name="connsiteX0" fmla="*/ 684593 w 1551608"/>
                  <a:gd name="connsiteY0" fmla="*/ 578808 h 2497676"/>
                  <a:gd name="connsiteX1" fmla="*/ 1156384 w 1551608"/>
                  <a:gd name="connsiteY1" fmla="*/ 452349 h 2497676"/>
                  <a:gd name="connsiteX2" fmla="*/ 1283445 w 1551608"/>
                  <a:gd name="connsiteY2" fmla="*/ 115541 h 2497676"/>
                  <a:gd name="connsiteX3" fmla="*/ 1438486 w 1551608"/>
                  <a:gd name="connsiteY3" fmla="*/ 12 h 2497676"/>
                  <a:gd name="connsiteX4" fmla="*/ 1511444 w 1551608"/>
                  <a:gd name="connsiteY4" fmla="*/ 228612 h 2497676"/>
                  <a:gd name="connsiteX5" fmla="*/ 1350937 w 1551608"/>
                  <a:gd name="connsiteY5" fmla="*/ 666357 h 2497676"/>
                  <a:gd name="connsiteX6" fmla="*/ 903465 w 1551608"/>
                  <a:gd name="connsiteY6" fmla="*/ 817136 h 2497676"/>
                  <a:gd name="connsiteX7" fmla="*/ 801325 w 1551608"/>
                  <a:gd name="connsiteY7" fmla="*/ 1449434 h 2497676"/>
                  <a:gd name="connsiteX8" fmla="*/ 1146657 w 1551608"/>
                  <a:gd name="connsiteY8" fmla="*/ 1614804 h 2497676"/>
                  <a:gd name="connsiteX9" fmla="*/ 1282845 w 1551608"/>
                  <a:gd name="connsiteY9" fmla="*/ 2383289 h 2497676"/>
                  <a:gd name="connsiteX10" fmla="*/ 1034789 w 1551608"/>
                  <a:gd name="connsiteY10" fmla="*/ 2393017 h 2497676"/>
                  <a:gd name="connsiteX11" fmla="*/ 942376 w 1551608"/>
                  <a:gd name="connsiteY11" fmla="*/ 1794766 h 2497676"/>
                  <a:gd name="connsiteX12" fmla="*/ 621363 w 1551608"/>
                  <a:gd name="connsiteY12" fmla="*/ 1682897 h 2497676"/>
                  <a:gd name="connsiteX13" fmla="*/ 562997 w 1551608"/>
                  <a:gd name="connsiteY13" fmla="*/ 1999046 h 2497676"/>
                  <a:gd name="connsiteX14" fmla="*/ 367089 w 1551608"/>
                  <a:gd name="connsiteY14" fmla="*/ 2489993 h 2497676"/>
                  <a:gd name="connsiteX15" fmla="*/ 120389 w 1551608"/>
                  <a:gd name="connsiteY15" fmla="*/ 2388153 h 2497676"/>
                  <a:gd name="connsiteX16" fmla="*/ 334397 w 1551608"/>
                  <a:gd name="connsiteY16" fmla="*/ 1882314 h 2497676"/>
                  <a:gd name="connsiteX17" fmla="*/ 533814 w 1551608"/>
                  <a:gd name="connsiteY17" fmla="*/ 1045736 h 2497676"/>
                  <a:gd name="connsiteX18" fmla="*/ 249155 w 1551608"/>
                  <a:gd name="connsiteY18" fmla="*/ 1375874 h 2497676"/>
                  <a:gd name="connsiteX19" fmla="*/ 23112 w 1551608"/>
                  <a:gd name="connsiteY19" fmla="*/ 1298655 h 2497676"/>
                  <a:gd name="connsiteX20" fmla="*/ 71750 w 1551608"/>
                  <a:gd name="connsiteY20" fmla="*/ 1104102 h 2497676"/>
                  <a:gd name="connsiteX21" fmla="*/ 684593 w 1551608"/>
                  <a:gd name="connsiteY21" fmla="*/ 578808 h 249767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282845 w 1551608"/>
                  <a:gd name="connsiteY9" fmla="*/ 2383289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282845 w 1551608"/>
                  <a:gd name="connsiteY9" fmla="*/ 2383289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282845 w 1551608"/>
                  <a:gd name="connsiteY9" fmla="*/ 2383289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353546 w 1551608"/>
                  <a:gd name="connsiteY9" fmla="*/ 2444563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353546 w 1551608"/>
                  <a:gd name="connsiteY9" fmla="*/ 2444563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268705 w 1551608"/>
                  <a:gd name="connsiteY9" fmla="*/ 2458703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5022"/>
                  <a:gd name="connsiteX1" fmla="*/ 1156384 w 1551608"/>
                  <a:gd name="connsiteY1" fmla="*/ 452349 h 2515022"/>
                  <a:gd name="connsiteX2" fmla="*/ 1283445 w 1551608"/>
                  <a:gd name="connsiteY2" fmla="*/ 115541 h 2515022"/>
                  <a:gd name="connsiteX3" fmla="*/ 1438486 w 1551608"/>
                  <a:gd name="connsiteY3" fmla="*/ 12 h 2515022"/>
                  <a:gd name="connsiteX4" fmla="*/ 1511444 w 1551608"/>
                  <a:gd name="connsiteY4" fmla="*/ 228612 h 2515022"/>
                  <a:gd name="connsiteX5" fmla="*/ 1350937 w 1551608"/>
                  <a:gd name="connsiteY5" fmla="*/ 666357 h 2515022"/>
                  <a:gd name="connsiteX6" fmla="*/ 903465 w 1551608"/>
                  <a:gd name="connsiteY6" fmla="*/ 817136 h 2515022"/>
                  <a:gd name="connsiteX7" fmla="*/ 801325 w 1551608"/>
                  <a:gd name="connsiteY7" fmla="*/ 1449434 h 2515022"/>
                  <a:gd name="connsiteX8" fmla="*/ 1146657 w 1551608"/>
                  <a:gd name="connsiteY8" fmla="*/ 1614804 h 2515022"/>
                  <a:gd name="connsiteX9" fmla="*/ 1273418 w 1551608"/>
                  <a:gd name="connsiteY9" fmla="*/ 2482270 h 2515022"/>
                  <a:gd name="connsiteX10" fmla="*/ 1034789 w 1551608"/>
                  <a:gd name="connsiteY10" fmla="*/ 2393017 h 2515022"/>
                  <a:gd name="connsiteX11" fmla="*/ 942376 w 1551608"/>
                  <a:gd name="connsiteY11" fmla="*/ 1794766 h 2515022"/>
                  <a:gd name="connsiteX12" fmla="*/ 621363 w 1551608"/>
                  <a:gd name="connsiteY12" fmla="*/ 1682897 h 2515022"/>
                  <a:gd name="connsiteX13" fmla="*/ 562997 w 1551608"/>
                  <a:gd name="connsiteY13" fmla="*/ 1999046 h 2515022"/>
                  <a:gd name="connsiteX14" fmla="*/ 362376 w 1551608"/>
                  <a:gd name="connsiteY14" fmla="*/ 2508847 h 2515022"/>
                  <a:gd name="connsiteX15" fmla="*/ 120389 w 1551608"/>
                  <a:gd name="connsiteY15" fmla="*/ 2388153 h 2515022"/>
                  <a:gd name="connsiteX16" fmla="*/ 334397 w 1551608"/>
                  <a:gd name="connsiteY16" fmla="*/ 1882314 h 2515022"/>
                  <a:gd name="connsiteX17" fmla="*/ 533814 w 1551608"/>
                  <a:gd name="connsiteY17" fmla="*/ 1045736 h 2515022"/>
                  <a:gd name="connsiteX18" fmla="*/ 249155 w 1551608"/>
                  <a:gd name="connsiteY18" fmla="*/ 1375874 h 2515022"/>
                  <a:gd name="connsiteX19" fmla="*/ 23112 w 1551608"/>
                  <a:gd name="connsiteY19" fmla="*/ 1298655 h 2515022"/>
                  <a:gd name="connsiteX20" fmla="*/ 71750 w 1551608"/>
                  <a:gd name="connsiteY20" fmla="*/ 1104102 h 2515022"/>
                  <a:gd name="connsiteX21" fmla="*/ 684593 w 1551608"/>
                  <a:gd name="connsiteY21" fmla="*/ 578808 h 2515022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273418 w 1551608"/>
                  <a:gd name="connsiteY9" fmla="*/ 2482270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273418 w 1551608"/>
                  <a:gd name="connsiteY9" fmla="*/ 2482270 h 2514626"/>
                  <a:gd name="connsiteX10" fmla="*/ 1025362 w 1551608"/>
                  <a:gd name="connsiteY10" fmla="*/ 2355310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51608" h="2514626">
                    <a:moveTo>
                      <a:pt x="684593" y="578808"/>
                    </a:moveTo>
                    <a:cubicBezTo>
                      <a:pt x="922921" y="502607"/>
                      <a:pt x="1043705" y="506662"/>
                      <a:pt x="1156384" y="452349"/>
                    </a:cubicBezTo>
                    <a:cubicBezTo>
                      <a:pt x="1225289" y="359126"/>
                      <a:pt x="1236428" y="190930"/>
                      <a:pt x="1283445" y="115541"/>
                    </a:cubicBezTo>
                    <a:cubicBezTo>
                      <a:pt x="1330462" y="40152"/>
                      <a:pt x="1327313" y="-799"/>
                      <a:pt x="1438486" y="12"/>
                    </a:cubicBezTo>
                    <a:cubicBezTo>
                      <a:pt x="1627330" y="34870"/>
                      <a:pt x="1526036" y="117555"/>
                      <a:pt x="1511444" y="228612"/>
                    </a:cubicBezTo>
                    <a:cubicBezTo>
                      <a:pt x="1496853" y="339670"/>
                      <a:pt x="1422273" y="534223"/>
                      <a:pt x="1350937" y="666357"/>
                    </a:cubicBezTo>
                    <a:cubicBezTo>
                      <a:pt x="1201780" y="735261"/>
                      <a:pt x="1072888" y="764444"/>
                      <a:pt x="903465" y="817136"/>
                    </a:cubicBezTo>
                    <a:cubicBezTo>
                      <a:pt x="865366" y="957377"/>
                      <a:pt x="802947" y="1314057"/>
                      <a:pt x="801325" y="1449434"/>
                    </a:cubicBezTo>
                    <a:cubicBezTo>
                      <a:pt x="877525" y="1531309"/>
                      <a:pt x="1041274" y="1515906"/>
                      <a:pt x="1146657" y="1614804"/>
                    </a:cubicBezTo>
                    <a:cubicBezTo>
                      <a:pt x="1193674" y="1781795"/>
                      <a:pt x="1292063" y="2352568"/>
                      <a:pt x="1273418" y="2482270"/>
                    </a:cubicBezTo>
                    <a:cubicBezTo>
                      <a:pt x="1141652" y="2498850"/>
                      <a:pt x="1080536" y="2469894"/>
                      <a:pt x="1025362" y="2355310"/>
                    </a:cubicBezTo>
                    <a:cubicBezTo>
                      <a:pt x="970188" y="2240726"/>
                      <a:pt x="957778" y="1932574"/>
                      <a:pt x="942376" y="1794766"/>
                    </a:cubicBezTo>
                    <a:cubicBezTo>
                      <a:pt x="824834" y="1754234"/>
                      <a:pt x="694321" y="1702352"/>
                      <a:pt x="621363" y="1682897"/>
                    </a:cubicBezTo>
                    <a:cubicBezTo>
                      <a:pt x="601908" y="1814221"/>
                      <a:pt x="606161" y="1861388"/>
                      <a:pt x="562997" y="1999046"/>
                    </a:cubicBezTo>
                    <a:cubicBezTo>
                      <a:pt x="519833" y="2136704"/>
                      <a:pt x="436144" y="2443996"/>
                      <a:pt x="362376" y="2508847"/>
                    </a:cubicBezTo>
                    <a:cubicBezTo>
                      <a:pt x="260328" y="2531278"/>
                      <a:pt x="118768" y="2487862"/>
                      <a:pt x="120389" y="2388153"/>
                    </a:cubicBezTo>
                    <a:cubicBezTo>
                      <a:pt x="122010" y="2288444"/>
                      <a:pt x="265493" y="2106050"/>
                      <a:pt x="334397" y="1882314"/>
                    </a:cubicBezTo>
                    <a:cubicBezTo>
                      <a:pt x="403301" y="1658578"/>
                      <a:pt x="551648" y="1113830"/>
                      <a:pt x="533814" y="1045736"/>
                    </a:cubicBezTo>
                    <a:cubicBezTo>
                      <a:pt x="428431" y="1104102"/>
                      <a:pt x="334272" y="1333721"/>
                      <a:pt x="249155" y="1375874"/>
                    </a:cubicBezTo>
                    <a:cubicBezTo>
                      <a:pt x="164038" y="1418027"/>
                      <a:pt x="39325" y="1340808"/>
                      <a:pt x="23112" y="1298655"/>
                    </a:cubicBezTo>
                    <a:cubicBezTo>
                      <a:pt x="6899" y="1256502"/>
                      <a:pt x="-38497" y="1224076"/>
                      <a:pt x="71750" y="1104102"/>
                    </a:cubicBezTo>
                    <a:cubicBezTo>
                      <a:pt x="181997" y="984128"/>
                      <a:pt x="514358" y="703648"/>
                      <a:pt x="684593" y="57880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7445666-1572-452A-9A9E-983D795FA1F9}"/>
                </a:ext>
              </a:extLst>
            </p:cNvPr>
            <p:cNvGrpSpPr/>
            <p:nvPr/>
          </p:nvGrpSpPr>
          <p:grpSpPr>
            <a:xfrm>
              <a:off x="2068335" y="3307141"/>
              <a:ext cx="1532166" cy="2590999"/>
              <a:chOff x="2068335" y="3307141"/>
              <a:chExt cx="1532166" cy="259099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02E8810-DBFC-489E-A08D-AA89384ACDD1}"/>
                  </a:ext>
                </a:extLst>
              </p:cNvPr>
              <p:cNvSpPr/>
              <p:nvPr/>
            </p:nvSpPr>
            <p:spPr bwMode="auto">
              <a:xfrm>
                <a:off x="2585546" y="3307141"/>
                <a:ext cx="555978" cy="5559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 112">
                <a:extLst>
                  <a:ext uri="{FF2B5EF4-FFF2-40B4-BE49-F238E27FC236}">
                    <a16:creationId xmlns:a16="http://schemas.microsoft.com/office/drawing/2014/main" id="{BEC517DF-5233-44AD-B18F-D45110699251}"/>
                  </a:ext>
                </a:extLst>
              </p:cNvPr>
              <p:cNvSpPr/>
              <p:nvPr/>
            </p:nvSpPr>
            <p:spPr>
              <a:xfrm>
                <a:off x="2068335" y="3390000"/>
                <a:ext cx="1532166" cy="2508140"/>
              </a:xfrm>
              <a:custGeom>
                <a:avLst/>
                <a:gdLst>
                  <a:gd name="connsiteX0" fmla="*/ 728770 w 1560687"/>
                  <a:gd name="connsiteY0" fmla="*/ 574226 h 2545159"/>
                  <a:gd name="connsiteX1" fmla="*/ 1185970 w 1560687"/>
                  <a:gd name="connsiteY1" fmla="*/ 462358 h 2545159"/>
                  <a:gd name="connsiteX2" fmla="*/ 1317293 w 1560687"/>
                  <a:gd name="connsiteY2" fmla="*/ 78116 h 2545159"/>
                  <a:gd name="connsiteX3" fmla="*/ 1453480 w 1560687"/>
                  <a:gd name="connsiteY3" fmla="*/ 294 h 2545159"/>
                  <a:gd name="connsiteX4" fmla="*/ 1555621 w 1560687"/>
                  <a:gd name="connsiteY4" fmla="*/ 87843 h 2545159"/>
                  <a:gd name="connsiteX5" fmla="*/ 1526438 w 1560687"/>
                  <a:gd name="connsiteY5" fmla="*/ 228894 h 2545159"/>
                  <a:gd name="connsiteX6" fmla="*/ 1365931 w 1560687"/>
                  <a:gd name="connsiteY6" fmla="*/ 666639 h 2545159"/>
                  <a:gd name="connsiteX7" fmla="*/ 864957 w 1560687"/>
                  <a:gd name="connsiteY7" fmla="*/ 817418 h 2545159"/>
                  <a:gd name="connsiteX8" fmla="*/ 816319 w 1560687"/>
                  <a:gd name="connsiteY8" fmla="*/ 1449716 h 2545159"/>
                  <a:gd name="connsiteX9" fmla="*/ 1171378 w 1560687"/>
                  <a:gd name="connsiteY9" fmla="*/ 1600494 h 2545159"/>
                  <a:gd name="connsiteX10" fmla="*/ 1302702 w 1560687"/>
                  <a:gd name="connsiteY10" fmla="*/ 2393299 h 2545159"/>
                  <a:gd name="connsiteX11" fmla="*/ 1025463 w 1560687"/>
                  <a:gd name="connsiteY11" fmla="*/ 2412754 h 2545159"/>
                  <a:gd name="connsiteX12" fmla="*/ 957370 w 1560687"/>
                  <a:gd name="connsiteY12" fmla="*/ 1795048 h 2545159"/>
                  <a:gd name="connsiteX13" fmla="*/ 636357 w 1560687"/>
                  <a:gd name="connsiteY13" fmla="*/ 1683179 h 2545159"/>
                  <a:gd name="connsiteX14" fmla="*/ 577991 w 1560687"/>
                  <a:gd name="connsiteY14" fmla="*/ 1999328 h 2545159"/>
                  <a:gd name="connsiteX15" fmla="*/ 349391 w 1560687"/>
                  <a:gd name="connsiteY15" fmla="*/ 2510031 h 2545159"/>
                  <a:gd name="connsiteX16" fmla="*/ 115927 w 1560687"/>
                  <a:gd name="connsiteY16" fmla="*/ 2432209 h 2545159"/>
                  <a:gd name="connsiteX17" fmla="*/ 349391 w 1560687"/>
                  <a:gd name="connsiteY17" fmla="*/ 1882596 h 2545159"/>
                  <a:gd name="connsiteX18" fmla="*/ 548808 w 1560687"/>
                  <a:gd name="connsiteY18" fmla="*/ 1046018 h 2545159"/>
                  <a:gd name="connsiteX19" fmla="*/ 184021 w 1560687"/>
                  <a:gd name="connsiteY19" fmla="*/ 1357303 h 2545159"/>
                  <a:gd name="connsiteX20" fmla="*/ 13787 w 1560687"/>
                  <a:gd name="connsiteY20" fmla="*/ 1264890 h 2545159"/>
                  <a:gd name="connsiteX21" fmla="*/ 86744 w 1560687"/>
                  <a:gd name="connsiteY21" fmla="*/ 1104384 h 2545159"/>
                  <a:gd name="connsiteX22" fmla="*/ 728770 w 1560687"/>
                  <a:gd name="connsiteY22" fmla="*/ 574226 h 2545159"/>
                  <a:gd name="connsiteX0" fmla="*/ 728770 w 1560687"/>
                  <a:gd name="connsiteY0" fmla="*/ 574151 h 2545084"/>
                  <a:gd name="connsiteX1" fmla="*/ 1166514 w 1560687"/>
                  <a:gd name="connsiteY1" fmla="*/ 442828 h 2545084"/>
                  <a:gd name="connsiteX2" fmla="*/ 1317293 w 1560687"/>
                  <a:gd name="connsiteY2" fmla="*/ 78041 h 2545084"/>
                  <a:gd name="connsiteX3" fmla="*/ 1453480 w 1560687"/>
                  <a:gd name="connsiteY3" fmla="*/ 219 h 2545084"/>
                  <a:gd name="connsiteX4" fmla="*/ 1555621 w 1560687"/>
                  <a:gd name="connsiteY4" fmla="*/ 87768 h 2545084"/>
                  <a:gd name="connsiteX5" fmla="*/ 1526438 w 1560687"/>
                  <a:gd name="connsiteY5" fmla="*/ 228819 h 2545084"/>
                  <a:gd name="connsiteX6" fmla="*/ 1365931 w 1560687"/>
                  <a:gd name="connsiteY6" fmla="*/ 666564 h 2545084"/>
                  <a:gd name="connsiteX7" fmla="*/ 864957 w 1560687"/>
                  <a:gd name="connsiteY7" fmla="*/ 817343 h 2545084"/>
                  <a:gd name="connsiteX8" fmla="*/ 816319 w 1560687"/>
                  <a:gd name="connsiteY8" fmla="*/ 1449641 h 2545084"/>
                  <a:gd name="connsiteX9" fmla="*/ 1171378 w 1560687"/>
                  <a:gd name="connsiteY9" fmla="*/ 1600419 h 2545084"/>
                  <a:gd name="connsiteX10" fmla="*/ 1302702 w 1560687"/>
                  <a:gd name="connsiteY10" fmla="*/ 2393224 h 2545084"/>
                  <a:gd name="connsiteX11" fmla="*/ 1025463 w 1560687"/>
                  <a:gd name="connsiteY11" fmla="*/ 2412679 h 2545084"/>
                  <a:gd name="connsiteX12" fmla="*/ 957370 w 1560687"/>
                  <a:gd name="connsiteY12" fmla="*/ 1794973 h 2545084"/>
                  <a:gd name="connsiteX13" fmla="*/ 636357 w 1560687"/>
                  <a:gd name="connsiteY13" fmla="*/ 1683104 h 2545084"/>
                  <a:gd name="connsiteX14" fmla="*/ 577991 w 1560687"/>
                  <a:gd name="connsiteY14" fmla="*/ 1999253 h 2545084"/>
                  <a:gd name="connsiteX15" fmla="*/ 349391 w 1560687"/>
                  <a:gd name="connsiteY15" fmla="*/ 2509956 h 2545084"/>
                  <a:gd name="connsiteX16" fmla="*/ 115927 w 1560687"/>
                  <a:gd name="connsiteY16" fmla="*/ 2432134 h 2545084"/>
                  <a:gd name="connsiteX17" fmla="*/ 349391 w 1560687"/>
                  <a:gd name="connsiteY17" fmla="*/ 1882521 h 2545084"/>
                  <a:gd name="connsiteX18" fmla="*/ 548808 w 1560687"/>
                  <a:gd name="connsiteY18" fmla="*/ 1045943 h 2545084"/>
                  <a:gd name="connsiteX19" fmla="*/ 184021 w 1560687"/>
                  <a:gd name="connsiteY19" fmla="*/ 1357228 h 2545084"/>
                  <a:gd name="connsiteX20" fmla="*/ 13787 w 1560687"/>
                  <a:gd name="connsiteY20" fmla="*/ 1264815 h 2545084"/>
                  <a:gd name="connsiteX21" fmla="*/ 86744 w 1560687"/>
                  <a:gd name="connsiteY21" fmla="*/ 1104309 h 2545084"/>
                  <a:gd name="connsiteX22" fmla="*/ 728770 w 1560687"/>
                  <a:gd name="connsiteY22" fmla="*/ 574151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68 h 2545137"/>
                  <a:gd name="connsiteX1" fmla="*/ 1191289 w 1561143"/>
                  <a:gd name="connsiteY1" fmla="*/ 457472 h 2545137"/>
                  <a:gd name="connsiteX2" fmla="*/ 1317749 w 1561143"/>
                  <a:gd name="connsiteY2" fmla="*/ 78094 h 2545137"/>
                  <a:gd name="connsiteX3" fmla="*/ 1453936 w 1561143"/>
                  <a:gd name="connsiteY3" fmla="*/ 272 h 2545137"/>
                  <a:gd name="connsiteX4" fmla="*/ 1556077 w 1561143"/>
                  <a:gd name="connsiteY4" fmla="*/ 87821 h 2545137"/>
                  <a:gd name="connsiteX5" fmla="*/ 1526894 w 1561143"/>
                  <a:gd name="connsiteY5" fmla="*/ 228872 h 2545137"/>
                  <a:gd name="connsiteX6" fmla="*/ 1366387 w 1561143"/>
                  <a:gd name="connsiteY6" fmla="*/ 666617 h 2545137"/>
                  <a:gd name="connsiteX7" fmla="*/ 865413 w 1561143"/>
                  <a:gd name="connsiteY7" fmla="*/ 817396 h 2545137"/>
                  <a:gd name="connsiteX8" fmla="*/ 816775 w 1561143"/>
                  <a:gd name="connsiteY8" fmla="*/ 1449694 h 2545137"/>
                  <a:gd name="connsiteX9" fmla="*/ 1171834 w 1561143"/>
                  <a:gd name="connsiteY9" fmla="*/ 1600472 h 2545137"/>
                  <a:gd name="connsiteX10" fmla="*/ 1303158 w 1561143"/>
                  <a:gd name="connsiteY10" fmla="*/ 2393277 h 2545137"/>
                  <a:gd name="connsiteX11" fmla="*/ 1025919 w 1561143"/>
                  <a:gd name="connsiteY11" fmla="*/ 2412732 h 2545137"/>
                  <a:gd name="connsiteX12" fmla="*/ 957826 w 1561143"/>
                  <a:gd name="connsiteY12" fmla="*/ 1795026 h 2545137"/>
                  <a:gd name="connsiteX13" fmla="*/ 636813 w 1561143"/>
                  <a:gd name="connsiteY13" fmla="*/ 1683157 h 2545137"/>
                  <a:gd name="connsiteX14" fmla="*/ 578447 w 1561143"/>
                  <a:gd name="connsiteY14" fmla="*/ 1999306 h 2545137"/>
                  <a:gd name="connsiteX15" fmla="*/ 349847 w 1561143"/>
                  <a:gd name="connsiteY15" fmla="*/ 2510009 h 2545137"/>
                  <a:gd name="connsiteX16" fmla="*/ 116383 w 1561143"/>
                  <a:gd name="connsiteY16" fmla="*/ 2432187 h 2545137"/>
                  <a:gd name="connsiteX17" fmla="*/ 349847 w 1561143"/>
                  <a:gd name="connsiteY17" fmla="*/ 1882574 h 2545137"/>
                  <a:gd name="connsiteX18" fmla="*/ 549264 w 1561143"/>
                  <a:gd name="connsiteY18" fmla="*/ 1045996 h 2545137"/>
                  <a:gd name="connsiteX19" fmla="*/ 184477 w 1561143"/>
                  <a:gd name="connsiteY19" fmla="*/ 1357281 h 2545137"/>
                  <a:gd name="connsiteX20" fmla="*/ 14243 w 1561143"/>
                  <a:gd name="connsiteY20" fmla="*/ 1264868 h 2545137"/>
                  <a:gd name="connsiteX21" fmla="*/ 87200 w 1561143"/>
                  <a:gd name="connsiteY21" fmla="*/ 1104362 h 2545137"/>
                  <a:gd name="connsiteX22" fmla="*/ 700043 w 1561143"/>
                  <a:gd name="connsiteY22" fmla="*/ 579068 h 2545137"/>
                  <a:gd name="connsiteX0" fmla="*/ 700043 w 1561143"/>
                  <a:gd name="connsiteY0" fmla="*/ 579068 h 2545137"/>
                  <a:gd name="connsiteX1" fmla="*/ 1191289 w 1561143"/>
                  <a:gd name="connsiteY1" fmla="*/ 457472 h 2545137"/>
                  <a:gd name="connsiteX2" fmla="*/ 1317749 w 1561143"/>
                  <a:gd name="connsiteY2" fmla="*/ 78094 h 2545137"/>
                  <a:gd name="connsiteX3" fmla="*/ 1453936 w 1561143"/>
                  <a:gd name="connsiteY3" fmla="*/ 272 h 2545137"/>
                  <a:gd name="connsiteX4" fmla="*/ 1556077 w 1561143"/>
                  <a:gd name="connsiteY4" fmla="*/ 87821 h 2545137"/>
                  <a:gd name="connsiteX5" fmla="*/ 1526894 w 1561143"/>
                  <a:gd name="connsiteY5" fmla="*/ 228872 h 2545137"/>
                  <a:gd name="connsiteX6" fmla="*/ 1366387 w 1561143"/>
                  <a:gd name="connsiteY6" fmla="*/ 666617 h 2545137"/>
                  <a:gd name="connsiteX7" fmla="*/ 865413 w 1561143"/>
                  <a:gd name="connsiteY7" fmla="*/ 817396 h 2545137"/>
                  <a:gd name="connsiteX8" fmla="*/ 816775 w 1561143"/>
                  <a:gd name="connsiteY8" fmla="*/ 1449694 h 2545137"/>
                  <a:gd name="connsiteX9" fmla="*/ 1171834 w 1561143"/>
                  <a:gd name="connsiteY9" fmla="*/ 1600472 h 2545137"/>
                  <a:gd name="connsiteX10" fmla="*/ 1303158 w 1561143"/>
                  <a:gd name="connsiteY10" fmla="*/ 2393277 h 2545137"/>
                  <a:gd name="connsiteX11" fmla="*/ 1025919 w 1561143"/>
                  <a:gd name="connsiteY11" fmla="*/ 2412732 h 2545137"/>
                  <a:gd name="connsiteX12" fmla="*/ 957826 w 1561143"/>
                  <a:gd name="connsiteY12" fmla="*/ 1795026 h 2545137"/>
                  <a:gd name="connsiteX13" fmla="*/ 636813 w 1561143"/>
                  <a:gd name="connsiteY13" fmla="*/ 1683157 h 2545137"/>
                  <a:gd name="connsiteX14" fmla="*/ 578447 w 1561143"/>
                  <a:gd name="connsiteY14" fmla="*/ 1999306 h 2545137"/>
                  <a:gd name="connsiteX15" fmla="*/ 349847 w 1561143"/>
                  <a:gd name="connsiteY15" fmla="*/ 2510009 h 2545137"/>
                  <a:gd name="connsiteX16" fmla="*/ 116383 w 1561143"/>
                  <a:gd name="connsiteY16" fmla="*/ 2432187 h 2545137"/>
                  <a:gd name="connsiteX17" fmla="*/ 349847 w 1561143"/>
                  <a:gd name="connsiteY17" fmla="*/ 1882574 h 2545137"/>
                  <a:gd name="connsiteX18" fmla="*/ 549264 w 1561143"/>
                  <a:gd name="connsiteY18" fmla="*/ 1045996 h 2545137"/>
                  <a:gd name="connsiteX19" fmla="*/ 184477 w 1561143"/>
                  <a:gd name="connsiteY19" fmla="*/ 1357281 h 2545137"/>
                  <a:gd name="connsiteX20" fmla="*/ 14243 w 1561143"/>
                  <a:gd name="connsiteY20" fmla="*/ 1264868 h 2545137"/>
                  <a:gd name="connsiteX21" fmla="*/ 87200 w 1561143"/>
                  <a:gd name="connsiteY21" fmla="*/ 1104362 h 2545137"/>
                  <a:gd name="connsiteX22" fmla="*/ 700043 w 1561143"/>
                  <a:gd name="connsiteY22" fmla="*/ 579068 h 2545137"/>
                  <a:gd name="connsiteX0" fmla="*/ 700043 w 1561143"/>
                  <a:gd name="connsiteY0" fmla="*/ 579049 h 2545118"/>
                  <a:gd name="connsiteX1" fmla="*/ 1171834 w 1561143"/>
                  <a:gd name="connsiteY1" fmla="*/ 452590 h 2545118"/>
                  <a:gd name="connsiteX2" fmla="*/ 1317749 w 1561143"/>
                  <a:gd name="connsiteY2" fmla="*/ 78075 h 2545118"/>
                  <a:gd name="connsiteX3" fmla="*/ 1453936 w 1561143"/>
                  <a:gd name="connsiteY3" fmla="*/ 253 h 2545118"/>
                  <a:gd name="connsiteX4" fmla="*/ 1556077 w 1561143"/>
                  <a:gd name="connsiteY4" fmla="*/ 87802 h 2545118"/>
                  <a:gd name="connsiteX5" fmla="*/ 1526894 w 1561143"/>
                  <a:gd name="connsiteY5" fmla="*/ 228853 h 2545118"/>
                  <a:gd name="connsiteX6" fmla="*/ 1366387 w 1561143"/>
                  <a:gd name="connsiteY6" fmla="*/ 666598 h 2545118"/>
                  <a:gd name="connsiteX7" fmla="*/ 865413 w 1561143"/>
                  <a:gd name="connsiteY7" fmla="*/ 817377 h 2545118"/>
                  <a:gd name="connsiteX8" fmla="*/ 816775 w 1561143"/>
                  <a:gd name="connsiteY8" fmla="*/ 1449675 h 2545118"/>
                  <a:gd name="connsiteX9" fmla="*/ 1171834 w 1561143"/>
                  <a:gd name="connsiteY9" fmla="*/ 1600453 h 2545118"/>
                  <a:gd name="connsiteX10" fmla="*/ 1303158 w 1561143"/>
                  <a:gd name="connsiteY10" fmla="*/ 2393258 h 2545118"/>
                  <a:gd name="connsiteX11" fmla="*/ 1025919 w 1561143"/>
                  <a:gd name="connsiteY11" fmla="*/ 2412713 h 2545118"/>
                  <a:gd name="connsiteX12" fmla="*/ 957826 w 1561143"/>
                  <a:gd name="connsiteY12" fmla="*/ 1795007 h 2545118"/>
                  <a:gd name="connsiteX13" fmla="*/ 636813 w 1561143"/>
                  <a:gd name="connsiteY13" fmla="*/ 1683138 h 2545118"/>
                  <a:gd name="connsiteX14" fmla="*/ 578447 w 1561143"/>
                  <a:gd name="connsiteY14" fmla="*/ 1999287 h 2545118"/>
                  <a:gd name="connsiteX15" fmla="*/ 349847 w 1561143"/>
                  <a:gd name="connsiteY15" fmla="*/ 2509990 h 2545118"/>
                  <a:gd name="connsiteX16" fmla="*/ 116383 w 1561143"/>
                  <a:gd name="connsiteY16" fmla="*/ 2432168 h 2545118"/>
                  <a:gd name="connsiteX17" fmla="*/ 349847 w 1561143"/>
                  <a:gd name="connsiteY17" fmla="*/ 1882555 h 2545118"/>
                  <a:gd name="connsiteX18" fmla="*/ 549264 w 1561143"/>
                  <a:gd name="connsiteY18" fmla="*/ 1045977 h 2545118"/>
                  <a:gd name="connsiteX19" fmla="*/ 184477 w 1561143"/>
                  <a:gd name="connsiteY19" fmla="*/ 1357262 h 2545118"/>
                  <a:gd name="connsiteX20" fmla="*/ 14243 w 1561143"/>
                  <a:gd name="connsiteY20" fmla="*/ 1264849 h 2545118"/>
                  <a:gd name="connsiteX21" fmla="*/ 87200 w 1561143"/>
                  <a:gd name="connsiteY21" fmla="*/ 1104343 h 2545118"/>
                  <a:gd name="connsiteX22" fmla="*/ 700043 w 1561143"/>
                  <a:gd name="connsiteY22" fmla="*/ 579049 h 2545118"/>
                  <a:gd name="connsiteX0" fmla="*/ 700043 w 1561143"/>
                  <a:gd name="connsiteY0" fmla="*/ 579049 h 2545118"/>
                  <a:gd name="connsiteX1" fmla="*/ 1171834 w 1561143"/>
                  <a:gd name="connsiteY1" fmla="*/ 452590 h 2545118"/>
                  <a:gd name="connsiteX2" fmla="*/ 1317749 w 1561143"/>
                  <a:gd name="connsiteY2" fmla="*/ 78075 h 2545118"/>
                  <a:gd name="connsiteX3" fmla="*/ 1453936 w 1561143"/>
                  <a:gd name="connsiteY3" fmla="*/ 253 h 2545118"/>
                  <a:gd name="connsiteX4" fmla="*/ 1556077 w 1561143"/>
                  <a:gd name="connsiteY4" fmla="*/ 87802 h 2545118"/>
                  <a:gd name="connsiteX5" fmla="*/ 1526894 w 1561143"/>
                  <a:gd name="connsiteY5" fmla="*/ 228853 h 2545118"/>
                  <a:gd name="connsiteX6" fmla="*/ 1366387 w 1561143"/>
                  <a:gd name="connsiteY6" fmla="*/ 666598 h 2545118"/>
                  <a:gd name="connsiteX7" fmla="*/ 865413 w 1561143"/>
                  <a:gd name="connsiteY7" fmla="*/ 817377 h 2545118"/>
                  <a:gd name="connsiteX8" fmla="*/ 816775 w 1561143"/>
                  <a:gd name="connsiteY8" fmla="*/ 1449675 h 2545118"/>
                  <a:gd name="connsiteX9" fmla="*/ 1171834 w 1561143"/>
                  <a:gd name="connsiteY9" fmla="*/ 1600453 h 2545118"/>
                  <a:gd name="connsiteX10" fmla="*/ 1303158 w 1561143"/>
                  <a:gd name="connsiteY10" fmla="*/ 2393258 h 2545118"/>
                  <a:gd name="connsiteX11" fmla="*/ 1025919 w 1561143"/>
                  <a:gd name="connsiteY11" fmla="*/ 2412713 h 2545118"/>
                  <a:gd name="connsiteX12" fmla="*/ 957826 w 1561143"/>
                  <a:gd name="connsiteY12" fmla="*/ 1795007 h 2545118"/>
                  <a:gd name="connsiteX13" fmla="*/ 636813 w 1561143"/>
                  <a:gd name="connsiteY13" fmla="*/ 1683138 h 2545118"/>
                  <a:gd name="connsiteX14" fmla="*/ 578447 w 1561143"/>
                  <a:gd name="connsiteY14" fmla="*/ 1999287 h 2545118"/>
                  <a:gd name="connsiteX15" fmla="*/ 349847 w 1561143"/>
                  <a:gd name="connsiteY15" fmla="*/ 2509990 h 2545118"/>
                  <a:gd name="connsiteX16" fmla="*/ 116383 w 1561143"/>
                  <a:gd name="connsiteY16" fmla="*/ 2432168 h 2545118"/>
                  <a:gd name="connsiteX17" fmla="*/ 349847 w 1561143"/>
                  <a:gd name="connsiteY17" fmla="*/ 1882555 h 2545118"/>
                  <a:gd name="connsiteX18" fmla="*/ 549264 w 1561143"/>
                  <a:gd name="connsiteY18" fmla="*/ 1045977 h 2545118"/>
                  <a:gd name="connsiteX19" fmla="*/ 184477 w 1561143"/>
                  <a:gd name="connsiteY19" fmla="*/ 1357262 h 2545118"/>
                  <a:gd name="connsiteX20" fmla="*/ 14243 w 1561143"/>
                  <a:gd name="connsiteY20" fmla="*/ 1264849 h 2545118"/>
                  <a:gd name="connsiteX21" fmla="*/ 87200 w 1561143"/>
                  <a:gd name="connsiteY21" fmla="*/ 1104343 h 2545118"/>
                  <a:gd name="connsiteX22" fmla="*/ 700043 w 1561143"/>
                  <a:gd name="connsiteY22" fmla="*/ 579049 h 2545118"/>
                  <a:gd name="connsiteX0" fmla="*/ 700043 w 1561143"/>
                  <a:gd name="connsiteY0" fmla="*/ 579049 h 2545118"/>
                  <a:gd name="connsiteX1" fmla="*/ 1171834 w 1561143"/>
                  <a:gd name="connsiteY1" fmla="*/ 452590 h 2545118"/>
                  <a:gd name="connsiteX2" fmla="*/ 1317749 w 1561143"/>
                  <a:gd name="connsiteY2" fmla="*/ 78075 h 2545118"/>
                  <a:gd name="connsiteX3" fmla="*/ 1453936 w 1561143"/>
                  <a:gd name="connsiteY3" fmla="*/ 253 h 2545118"/>
                  <a:gd name="connsiteX4" fmla="*/ 1556077 w 1561143"/>
                  <a:gd name="connsiteY4" fmla="*/ 87802 h 2545118"/>
                  <a:gd name="connsiteX5" fmla="*/ 1526894 w 1561143"/>
                  <a:gd name="connsiteY5" fmla="*/ 228853 h 2545118"/>
                  <a:gd name="connsiteX6" fmla="*/ 1366387 w 1561143"/>
                  <a:gd name="connsiteY6" fmla="*/ 666598 h 2545118"/>
                  <a:gd name="connsiteX7" fmla="*/ 865413 w 1561143"/>
                  <a:gd name="connsiteY7" fmla="*/ 817377 h 2545118"/>
                  <a:gd name="connsiteX8" fmla="*/ 816775 w 1561143"/>
                  <a:gd name="connsiteY8" fmla="*/ 1449675 h 2545118"/>
                  <a:gd name="connsiteX9" fmla="*/ 1171834 w 1561143"/>
                  <a:gd name="connsiteY9" fmla="*/ 1600453 h 2545118"/>
                  <a:gd name="connsiteX10" fmla="*/ 1303158 w 1561143"/>
                  <a:gd name="connsiteY10" fmla="*/ 2393258 h 2545118"/>
                  <a:gd name="connsiteX11" fmla="*/ 1025919 w 1561143"/>
                  <a:gd name="connsiteY11" fmla="*/ 2412713 h 2545118"/>
                  <a:gd name="connsiteX12" fmla="*/ 957826 w 1561143"/>
                  <a:gd name="connsiteY12" fmla="*/ 1795007 h 2545118"/>
                  <a:gd name="connsiteX13" fmla="*/ 636813 w 1561143"/>
                  <a:gd name="connsiteY13" fmla="*/ 1683138 h 2545118"/>
                  <a:gd name="connsiteX14" fmla="*/ 578447 w 1561143"/>
                  <a:gd name="connsiteY14" fmla="*/ 1999287 h 2545118"/>
                  <a:gd name="connsiteX15" fmla="*/ 349847 w 1561143"/>
                  <a:gd name="connsiteY15" fmla="*/ 2509990 h 2545118"/>
                  <a:gd name="connsiteX16" fmla="*/ 116383 w 1561143"/>
                  <a:gd name="connsiteY16" fmla="*/ 2432168 h 2545118"/>
                  <a:gd name="connsiteX17" fmla="*/ 349847 w 1561143"/>
                  <a:gd name="connsiteY17" fmla="*/ 1882555 h 2545118"/>
                  <a:gd name="connsiteX18" fmla="*/ 549264 w 1561143"/>
                  <a:gd name="connsiteY18" fmla="*/ 1045977 h 2545118"/>
                  <a:gd name="connsiteX19" fmla="*/ 184477 w 1561143"/>
                  <a:gd name="connsiteY19" fmla="*/ 1357262 h 2545118"/>
                  <a:gd name="connsiteX20" fmla="*/ 14243 w 1561143"/>
                  <a:gd name="connsiteY20" fmla="*/ 1264849 h 2545118"/>
                  <a:gd name="connsiteX21" fmla="*/ 87200 w 1561143"/>
                  <a:gd name="connsiteY21" fmla="*/ 1104343 h 2545118"/>
                  <a:gd name="connsiteX22" fmla="*/ 700043 w 1561143"/>
                  <a:gd name="connsiteY22" fmla="*/ 579049 h 2545118"/>
                  <a:gd name="connsiteX0" fmla="*/ 700043 w 1529388"/>
                  <a:gd name="connsiteY0" fmla="*/ 587851 h 2553920"/>
                  <a:gd name="connsiteX1" fmla="*/ 1171834 w 1529388"/>
                  <a:gd name="connsiteY1" fmla="*/ 461392 h 2553920"/>
                  <a:gd name="connsiteX2" fmla="*/ 1317749 w 1529388"/>
                  <a:gd name="connsiteY2" fmla="*/ 86877 h 2553920"/>
                  <a:gd name="connsiteX3" fmla="*/ 1453936 w 1529388"/>
                  <a:gd name="connsiteY3" fmla="*/ 9055 h 2553920"/>
                  <a:gd name="connsiteX4" fmla="*/ 1526894 w 1529388"/>
                  <a:gd name="connsiteY4" fmla="*/ 237655 h 2553920"/>
                  <a:gd name="connsiteX5" fmla="*/ 1366387 w 1529388"/>
                  <a:gd name="connsiteY5" fmla="*/ 675400 h 2553920"/>
                  <a:gd name="connsiteX6" fmla="*/ 865413 w 1529388"/>
                  <a:gd name="connsiteY6" fmla="*/ 826179 h 2553920"/>
                  <a:gd name="connsiteX7" fmla="*/ 816775 w 1529388"/>
                  <a:gd name="connsiteY7" fmla="*/ 1458477 h 2553920"/>
                  <a:gd name="connsiteX8" fmla="*/ 1171834 w 1529388"/>
                  <a:gd name="connsiteY8" fmla="*/ 1609255 h 2553920"/>
                  <a:gd name="connsiteX9" fmla="*/ 1303158 w 1529388"/>
                  <a:gd name="connsiteY9" fmla="*/ 2402060 h 2553920"/>
                  <a:gd name="connsiteX10" fmla="*/ 1025919 w 1529388"/>
                  <a:gd name="connsiteY10" fmla="*/ 2421515 h 2553920"/>
                  <a:gd name="connsiteX11" fmla="*/ 957826 w 1529388"/>
                  <a:gd name="connsiteY11" fmla="*/ 1803809 h 2553920"/>
                  <a:gd name="connsiteX12" fmla="*/ 636813 w 1529388"/>
                  <a:gd name="connsiteY12" fmla="*/ 1691940 h 2553920"/>
                  <a:gd name="connsiteX13" fmla="*/ 578447 w 1529388"/>
                  <a:gd name="connsiteY13" fmla="*/ 2008089 h 2553920"/>
                  <a:gd name="connsiteX14" fmla="*/ 349847 w 1529388"/>
                  <a:gd name="connsiteY14" fmla="*/ 2518792 h 2553920"/>
                  <a:gd name="connsiteX15" fmla="*/ 116383 w 1529388"/>
                  <a:gd name="connsiteY15" fmla="*/ 2440970 h 2553920"/>
                  <a:gd name="connsiteX16" fmla="*/ 349847 w 1529388"/>
                  <a:gd name="connsiteY16" fmla="*/ 1891357 h 2553920"/>
                  <a:gd name="connsiteX17" fmla="*/ 549264 w 1529388"/>
                  <a:gd name="connsiteY17" fmla="*/ 1054779 h 2553920"/>
                  <a:gd name="connsiteX18" fmla="*/ 184477 w 1529388"/>
                  <a:gd name="connsiteY18" fmla="*/ 1366064 h 2553920"/>
                  <a:gd name="connsiteX19" fmla="*/ 14243 w 1529388"/>
                  <a:gd name="connsiteY19" fmla="*/ 1273651 h 2553920"/>
                  <a:gd name="connsiteX20" fmla="*/ 87200 w 1529388"/>
                  <a:gd name="connsiteY20" fmla="*/ 1113145 h 2553920"/>
                  <a:gd name="connsiteX21" fmla="*/ 700043 w 1529388"/>
                  <a:gd name="connsiteY21" fmla="*/ 587851 h 2553920"/>
                  <a:gd name="connsiteX0" fmla="*/ 700043 w 1547616"/>
                  <a:gd name="connsiteY0" fmla="*/ 591953 h 2558022"/>
                  <a:gd name="connsiteX1" fmla="*/ 1171834 w 1547616"/>
                  <a:gd name="connsiteY1" fmla="*/ 465494 h 2558022"/>
                  <a:gd name="connsiteX2" fmla="*/ 1317749 w 1547616"/>
                  <a:gd name="connsiteY2" fmla="*/ 90979 h 2558022"/>
                  <a:gd name="connsiteX3" fmla="*/ 1453936 w 1547616"/>
                  <a:gd name="connsiteY3" fmla="*/ 13157 h 2558022"/>
                  <a:gd name="connsiteX4" fmla="*/ 1526894 w 1547616"/>
                  <a:gd name="connsiteY4" fmla="*/ 241757 h 2558022"/>
                  <a:gd name="connsiteX5" fmla="*/ 1366387 w 1547616"/>
                  <a:gd name="connsiteY5" fmla="*/ 679502 h 2558022"/>
                  <a:gd name="connsiteX6" fmla="*/ 865413 w 1547616"/>
                  <a:gd name="connsiteY6" fmla="*/ 830281 h 2558022"/>
                  <a:gd name="connsiteX7" fmla="*/ 816775 w 1547616"/>
                  <a:gd name="connsiteY7" fmla="*/ 1462579 h 2558022"/>
                  <a:gd name="connsiteX8" fmla="*/ 1171834 w 1547616"/>
                  <a:gd name="connsiteY8" fmla="*/ 1613357 h 2558022"/>
                  <a:gd name="connsiteX9" fmla="*/ 1303158 w 1547616"/>
                  <a:gd name="connsiteY9" fmla="*/ 2406162 h 2558022"/>
                  <a:gd name="connsiteX10" fmla="*/ 1025919 w 1547616"/>
                  <a:gd name="connsiteY10" fmla="*/ 2425617 h 2558022"/>
                  <a:gd name="connsiteX11" fmla="*/ 957826 w 1547616"/>
                  <a:gd name="connsiteY11" fmla="*/ 1807911 h 2558022"/>
                  <a:gd name="connsiteX12" fmla="*/ 636813 w 1547616"/>
                  <a:gd name="connsiteY12" fmla="*/ 1696042 h 2558022"/>
                  <a:gd name="connsiteX13" fmla="*/ 578447 w 1547616"/>
                  <a:gd name="connsiteY13" fmla="*/ 2012191 h 2558022"/>
                  <a:gd name="connsiteX14" fmla="*/ 349847 w 1547616"/>
                  <a:gd name="connsiteY14" fmla="*/ 2522894 h 2558022"/>
                  <a:gd name="connsiteX15" fmla="*/ 116383 w 1547616"/>
                  <a:gd name="connsiteY15" fmla="*/ 2445072 h 2558022"/>
                  <a:gd name="connsiteX16" fmla="*/ 349847 w 1547616"/>
                  <a:gd name="connsiteY16" fmla="*/ 1895459 h 2558022"/>
                  <a:gd name="connsiteX17" fmla="*/ 549264 w 1547616"/>
                  <a:gd name="connsiteY17" fmla="*/ 1058881 h 2558022"/>
                  <a:gd name="connsiteX18" fmla="*/ 184477 w 1547616"/>
                  <a:gd name="connsiteY18" fmla="*/ 1370166 h 2558022"/>
                  <a:gd name="connsiteX19" fmla="*/ 14243 w 1547616"/>
                  <a:gd name="connsiteY19" fmla="*/ 1277753 h 2558022"/>
                  <a:gd name="connsiteX20" fmla="*/ 87200 w 1547616"/>
                  <a:gd name="connsiteY20" fmla="*/ 1117247 h 2558022"/>
                  <a:gd name="connsiteX21" fmla="*/ 700043 w 1547616"/>
                  <a:gd name="connsiteY21" fmla="*/ 591953 h 2558022"/>
                  <a:gd name="connsiteX0" fmla="*/ 700043 w 1547616"/>
                  <a:gd name="connsiteY0" fmla="*/ 591953 h 2558022"/>
                  <a:gd name="connsiteX1" fmla="*/ 1171834 w 1547616"/>
                  <a:gd name="connsiteY1" fmla="*/ 465494 h 2558022"/>
                  <a:gd name="connsiteX2" fmla="*/ 1317749 w 1547616"/>
                  <a:gd name="connsiteY2" fmla="*/ 90979 h 2558022"/>
                  <a:gd name="connsiteX3" fmla="*/ 1453936 w 1547616"/>
                  <a:gd name="connsiteY3" fmla="*/ 13157 h 2558022"/>
                  <a:gd name="connsiteX4" fmla="*/ 1526894 w 1547616"/>
                  <a:gd name="connsiteY4" fmla="*/ 241757 h 2558022"/>
                  <a:gd name="connsiteX5" fmla="*/ 1366387 w 1547616"/>
                  <a:gd name="connsiteY5" fmla="*/ 679502 h 2558022"/>
                  <a:gd name="connsiteX6" fmla="*/ 865413 w 1547616"/>
                  <a:gd name="connsiteY6" fmla="*/ 830281 h 2558022"/>
                  <a:gd name="connsiteX7" fmla="*/ 816775 w 1547616"/>
                  <a:gd name="connsiteY7" fmla="*/ 1462579 h 2558022"/>
                  <a:gd name="connsiteX8" fmla="*/ 1171834 w 1547616"/>
                  <a:gd name="connsiteY8" fmla="*/ 1613357 h 2558022"/>
                  <a:gd name="connsiteX9" fmla="*/ 1303158 w 1547616"/>
                  <a:gd name="connsiteY9" fmla="*/ 2406162 h 2558022"/>
                  <a:gd name="connsiteX10" fmla="*/ 1025919 w 1547616"/>
                  <a:gd name="connsiteY10" fmla="*/ 2425617 h 2558022"/>
                  <a:gd name="connsiteX11" fmla="*/ 957826 w 1547616"/>
                  <a:gd name="connsiteY11" fmla="*/ 1807911 h 2558022"/>
                  <a:gd name="connsiteX12" fmla="*/ 636813 w 1547616"/>
                  <a:gd name="connsiteY12" fmla="*/ 1696042 h 2558022"/>
                  <a:gd name="connsiteX13" fmla="*/ 578447 w 1547616"/>
                  <a:gd name="connsiteY13" fmla="*/ 2012191 h 2558022"/>
                  <a:gd name="connsiteX14" fmla="*/ 349847 w 1547616"/>
                  <a:gd name="connsiteY14" fmla="*/ 2522894 h 2558022"/>
                  <a:gd name="connsiteX15" fmla="*/ 116383 w 1547616"/>
                  <a:gd name="connsiteY15" fmla="*/ 2445072 h 2558022"/>
                  <a:gd name="connsiteX16" fmla="*/ 349847 w 1547616"/>
                  <a:gd name="connsiteY16" fmla="*/ 1895459 h 2558022"/>
                  <a:gd name="connsiteX17" fmla="*/ 549264 w 1547616"/>
                  <a:gd name="connsiteY17" fmla="*/ 1058881 h 2558022"/>
                  <a:gd name="connsiteX18" fmla="*/ 184477 w 1547616"/>
                  <a:gd name="connsiteY18" fmla="*/ 1370166 h 2558022"/>
                  <a:gd name="connsiteX19" fmla="*/ 14243 w 1547616"/>
                  <a:gd name="connsiteY19" fmla="*/ 1277753 h 2558022"/>
                  <a:gd name="connsiteX20" fmla="*/ 87200 w 1547616"/>
                  <a:gd name="connsiteY20" fmla="*/ 1117247 h 2558022"/>
                  <a:gd name="connsiteX21" fmla="*/ 700043 w 1547616"/>
                  <a:gd name="connsiteY21" fmla="*/ 591953 h 2558022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06656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06656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35839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35839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684593 w 1532166"/>
                  <a:gd name="connsiteY0" fmla="*/ 578885 h 2508140"/>
                  <a:gd name="connsiteX1" fmla="*/ 1156384 w 1532166"/>
                  <a:gd name="connsiteY1" fmla="*/ 452426 h 2508140"/>
                  <a:gd name="connsiteX2" fmla="*/ 1302299 w 1532166"/>
                  <a:gd name="connsiteY2" fmla="*/ 77911 h 2508140"/>
                  <a:gd name="connsiteX3" fmla="*/ 1438486 w 1532166"/>
                  <a:gd name="connsiteY3" fmla="*/ 89 h 2508140"/>
                  <a:gd name="connsiteX4" fmla="*/ 1511444 w 1532166"/>
                  <a:gd name="connsiteY4" fmla="*/ 228689 h 2508140"/>
                  <a:gd name="connsiteX5" fmla="*/ 1350937 w 1532166"/>
                  <a:gd name="connsiteY5" fmla="*/ 666434 h 2508140"/>
                  <a:gd name="connsiteX6" fmla="*/ 903465 w 1532166"/>
                  <a:gd name="connsiteY6" fmla="*/ 817213 h 2508140"/>
                  <a:gd name="connsiteX7" fmla="*/ 801325 w 1532166"/>
                  <a:gd name="connsiteY7" fmla="*/ 1449511 h 2508140"/>
                  <a:gd name="connsiteX8" fmla="*/ 1146657 w 1532166"/>
                  <a:gd name="connsiteY8" fmla="*/ 1614881 h 2508140"/>
                  <a:gd name="connsiteX9" fmla="*/ 1282845 w 1532166"/>
                  <a:gd name="connsiteY9" fmla="*/ 2383366 h 2508140"/>
                  <a:gd name="connsiteX10" fmla="*/ 1034789 w 1532166"/>
                  <a:gd name="connsiteY10" fmla="*/ 2393094 h 2508140"/>
                  <a:gd name="connsiteX11" fmla="*/ 942376 w 1532166"/>
                  <a:gd name="connsiteY11" fmla="*/ 1794843 h 2508140"/>
                  <a:gd name="connsiteX12" fmla="*/ 621363 w 1532166"/>
                  <a:gd name="connsiteY12" fmla="*/ 1682974 h 2508140"/>
                  <a:gd name="connsiteX13" fmla="*/ 562997 w 1532166"/>
                  <a:gd name="connsiteY13" fmla="*/ 1999123 h 2508140"/>
                  <a:gd name="connsiteX14" fmla="*/ 324669 w 1532166"/>
                  <a:gd name="connsiteY14" fmla="*/ 2480643 h 2508140"/>
                  <a:gd name="connsiteX15" fmla="*/ 120389 w 1532166"/>
                  <a:gd name="connsiteY15" fmla="*/ 2388230 h 2508140"/>
                  <a:gd name="connsiteX16" fmla="*/ 334397 w 1532166"/>
                  <a:gd name="connsiteY16" fmla="*/ 1882391 h 2508140"/>
                  <a:gd name="connsiteX17" fmla="*/ 533814 w 1532166"/>
                  <a:gd name="connsiteY17" fmla="*/ 1045813 h 2508140"/>
                  <a:gd name="connsiteX18" fmla="*/ 169027 w 1532166"/>
                  <a:gd name="connsiteY18" fmla="*/ 1357098 h 2508140"/>
                  <a:gd name="connsiteX19" fmla="*/ 23112 w 1532166"/>
                  <a:gd name="connsiteY19" fmla="*/ 1298732 h 2508140"/>
                  <a:gd name="connsiteX20" fmla="*/ 71750 w 1532166"/>
                  <a:gd name="connsiteY20" fmla="*/ 1104179 h 2508140"/>
                  <a:gd name="connsiteX21" fmla="*/ 684593 w 1532166"/>
                  <a:gd name="connsiteY21" fmla="*/ 578885 h 250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32166" h="2508140">
                    <a:moveTo>
                      <a:pt x="684593" y="578885"/>
                    </a:moveTo>
                    <a:cubicBezTo>
                      <a:pt x="922921" y="502684"/>
                      <a:pt x="1043705" y="506739"/>
                      <a:pt x="1156384" y="452426"/>
                    </a:cubicBezTo>
                    <a:cubicBezTo>
                      <a:pt x="1225289" y="359203"/>
                      <a:pt x="1255282" y="153300"/>
                      <a:pt x="1302299" y="77911"/>
                    </a:cubicBezTo>
                    <a:cubicBezTo>
                      <a:pt x="1349316" y="2522"/>
                      <a:pt x="1374447" y="-722"/>
                      <a:pt x="1438486" y="89"/>
                    </a:cubicBezTo>
                    <a:cubicBezTo>
                      <a:pt x="1575483" y="34947"/>
                      <a:pt x="1526036" y="117632"/>
                      <a:pt x="1511444" y="228689"/>
                    </a:cubicBezTo>
                    <a:cubicBezTo>
                      <a:pt x="1496853" y="339747"/>
                      <a:pt x="1422273" y="534300"/>
                      <a:pt x="1350937" y="666434"/>
                    </a:cubicBezTo>
                    <a:cubicBezTo>
                      <a:pt x="1201780" y="735338"/>
                      <a:pt x="1072888" y="764521"/>
                      <a:pt x="903465" y="817213"/>
                    </a:cubicBezTo>
                    <a:cubicBezTo>
                      <a:pt x="865366" y="957454"/>
                      <a:pt x="802947" y="1314134"/>
                      <a:pt x="801325" y="1449511"/>
                    </a:cubicBezTo>
                    <a:cubicBezTo>
                      <a:pt x="877525" y="1531386"/>
                      <a:pt x="1041274" y="1515983"/>
                      <a:pt x="1146657" y="1614881"/>
                    </a:cubicBezTo>
                    <a:cubicBezTo>
                      <a:pt x="1193674" y="1781872"/>
                      <a:pt x="1301490" y="2253664"/>
                      <a:pt x="1282845" y="2383366"/>
                    </a:cubicBezTo>
                    <a:cubicBezTo>
                      <a:pt x="1264200" y="2513068"/>
                      <a:pt x="1091534" y="2491181"/>
                      <a:pt x="1034789" y="2393094"/>
                    </a:cubicBezTo>
                    <a:cubicBezTo>
                      <a:pt x="978044" y="2295007"/>
                      <a:pt x="957778" y="1932651"/>
                      <a:pt x="942376" y="1794843"/>
                    </a:cubicBezTo>
                    <a:cubicBezTo>
                      <a:pt x="824834" y="1754311"/>
                      <a:pt x="694321" y="1702429"/>
                      <a:pt x="621363" y="1682974"/>
                    </a:cubicBezTo>
                    <a:cubicBezTo>
                      <a:pt x="601908" y="1814298"/>
                      <a:pt x="612446" y="1866178"/>
                      <a:pt x="562997" y="1999123"/>
                    </a:cubicBezTo>
                    <a:cubicBezTo>
                      <a:pt x="513548" y="2132068"/>
                      <a:pt x="398437" y="2415792"/>
                      <a:pt x="324669" y="2480643"/>
                    </a:cubicBezTo>
                    <a:cubicBezTo>
                      <a:pt x="250901" y="2545494"/>
                      <a:pt x="118768" y="2487939"/>
                      <a:pt x="120389" y="2388230"/>
                    </a:cubicBezTo>
                    <a:cubicBezTo>
                      <a:pt x="122010" y="2288521"/>
                      <a:pt x="265493" y="2106127"/>
                      <a:pt x="334397" y="1882391"/>
                    </a:cubicBezTo>
                    <a:cubicBezTo>
                      <a:pt x="403301" y="1658655"/>
                      <a:pt x="551648" y="1113907"/>
                      <a:pt x="533814" y="1045813"/>
                    </a:cubicBezTo>
                    <a:cubicBezTo>
                      <a:pt x="428431" y="1104179"/>
                      <a:pt x="254144" y="1314945"/>
                      <a:pt x="169027" y="1357098"/>
                    </a:cubicBezTo>
                    <a:cubicBezTo>
                      <a:pt x="83910" y="1399251"/>
                      <a:pt x="39325" y="1340885"/>
                      <a:pt x="23112" y="1298732"/>
                    </a:cubicBezTo>
                    <a:cubicBezTo>
                      <a:pt x="6899" y="1256579"/>
                      <a:pt x="-38497" y="1224153"/>
                      <a:pt x="71750" y="1104179"/>
                    </a:cubicBezTo>
                    <a:cubicBezTo>
                      <a:pt x="181997" y="984205"/>
                      <a:pt x="514358" y="703725"/>
                      <a:pt x="684593" y="578885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949EA3D-0F8F-41D1-ACF0-EF771AAC606E}"/>
              </a:ext>
            </a:extLst>
          </p:cNvPr>
          <p:cNvSpPr txBox="1"/>
          <p:nvPr/>
        </p:nvSpPr>
        <p:spPr>
          <a:xfrm>
            <a:off x="6885118" y="6406241"/>
            <a:ext cx="5229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hu-HU" sz="1600" dirty="0"/>
              <a:t>Energia Club, 2015: Refurbisment at our doorsteps</a:t>
            </a:r>
            <a:endParaRPr lang="en-US" sz="1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98E1601-6A04-4491-ABC9-90F1D54B358B}"/>
              </a:ext>
            </a:extLst>
          </p:cNvPr>
          <p:cNvSpPr txBox="1"/>
          <p:nvPr/>
        </p:nvSpPr>
        <p:spPr>
          <a:xfrm>
            <a:off x="6643688" y="3429000"/>
            <a:ext cx="571500" cy="6715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E5F067-171D-4D87-AD19-6E23E2BDF507}"/>
              </a:ext>
            </a:extLst>
          </p:cNvPr>
          <p:cNvSpPr txBox="1"/>
          <p:nvPr/>
        </p:nvSpPr>
        <p:spPr>
          <a:xfrm>
            <a:off x="7572375" y="834121"/>
            <a:ext cx="3057525" cy="8050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2392D01-0496-4019-B590-F0EE708465D3}"/>
              </a:ext>
            </a:extLst>
          </p:cNvPr>
          <p:cNvSpPr txBox="1"/>
          <p:nvPr/>
        </p:nvSpPr>
        <p:spPr>
          <a:xfrm rot="19068137">
            <a:off x="8639257" y="5022592"/>
            <a:ext cx="2083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Passive/shading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F155D76-A39F-450D-A233-442CB8877D89}"/>
              </a:ext>
            </a:extLst>
          </p:cNvPr>
          <p:cNvSpPr txBox="1"/>
          <p:nvPr/>
        </p:nvSpPr>
        <p:spPr>
          <a:xfrm>
            <a:off x="4986338" y="542925"/>
            <a:ext cx="545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Hungarian data, 2015</a:t>
            </a:r>
          </a:p>
          <a:p>
            <a:pPr algn="ctr"/>
            <a:r>
              <a:rPr lang="hu-HU" sz="2400" b="1" dirty="0"/>
              <a:t>Plans to renovate in the next 5 years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85F356-82C9-4162-AFAF-321EA9B1A3E2}"/>
              </a:ext>
            </a:extLst>
          </p:cNvPr>
          <p:cNvSpPr txBox="1"/>
          <p:nvPr/>
        </p:nvSpPr>
        <p:spPr>
          <a:xfrm rot="19068137">
            <a:off x="5293949" y="5046137"/>
            <a:ext cx="2083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Rooftops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3E79D5-60A0-464D-90EB-B787B48ED595}"/>
              </a:ext>
            </a:extLst>
          </p:cNvPr>
          <p:cNvSpPr txBox="1"/>
          <p:nvPr/>
        </p:nvSpPr>
        <p:spPr>
          <a:xfrm rot="19068137">
            <a:off x="4683697" y="4913711"/>
            <a:ext cx="2083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Heating system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7018BA-E3DF-4DAC-8234-8A1675A1B60A}"/>
              </a:ext>
            </a:extLst>
          </p:cNvPr>
          <p:cNvSpPr txBox="1"/>
          <p:nvPr/>
        </p:nvSpPr>
        <p:spPr>
          <a:xfrm rot="19068137">
            <a:off x="3468949" y="5142560"/>
            <a:ext cx="27202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Facade, walls insulation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694C16-67E7-4D10-9320-AC15143F3776}"/>
              </a:ext>
            </a:extLst>
          </p:cNvPr>
          <p:cNvSpPr txBox="1"/>
          <p:nvPr/>
        </p:nvSpPr>
        <p:spPr>
          <a:xfrm rot="19068137">
            <a:off x="6710099" y="5219068"/>
            <a:ext cx="27202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Hot water system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D8E402-58BF-4CF9-8FC3-01C540465CB8}"/>
              </a:ext>
            </a:extLst>
          </p:cNvPr>
          <p:cNvSpPr txBox="1"/>
          <p:nvPr/>
        </p:nvSpPr>
        <p:spPr>
          <a:xfrm rot="19068137">
            <a:off x="7359599" y="5259878"/>
            <a:ext cx="27202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RES installation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0D52DB-256D-4E56-A867-7BFE758D7302}"/>
              </a:ext>
            </a:extLst>
          </p:cNvPr>
          <p:cNvSpPr txBox="1"/>
          <p:nvPr/>
        </p:nvSpPr>
        <p:spPr>
          <a:xfrm rot="19068137">
            <a:off x="6055042" y="5354119"/>
            <a:ext cx="27202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boiler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8750F-F495-41CD-8C0D-347471F12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011" y="1382815"/>
            <a:ext cx="7162800" cy="30670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B375DD6-0F66-4EB9-8D5C-4B95450EA67B}"/>
              </a:ext>
            </a:extLst>
          </p:cNvPr>
          <p:cNvSpPr txBox="1"/>
          <p:nvPr/>
        </p:nvSpPr>
        <p:spPr>
          <a:xfrm rot="19068137">
            <a:off x="3380306" y="4971917"/>
            <a:ext cx="2083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Windows and doors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766792-E09F-454D-BD83-FC13F29A8846}"/>
              </a:ext>
            </a:extLst>
          </p:cNvPr>
          <p:cNvSpPr txBox="1"/>
          <p:nvPr/>
        </p:nvSpPr>
        <p:spPr>
          <a:xfrm rot="19068137">
            <a:off x="5978116" y="5007777"/>
            <a:ext cx="2083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4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04B97-ECA6-405E-A4CD-645B1E26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hu-HU" sz="2600" dirty="0">
                <a:solidFill>
                  <a:srgbClr val="FFFFFF"/>
                </a:solidFill>
              </a:rPr>
              <a:t>Assistance</a:t>
            </a:r>
            <a:endParaRPr lang="en-US" sz="2600" dirty="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3DF57E-D99C-4580-BB29-5DE79A4D4D63}"/>
              </a:ext>
            </a:extLst>
          </p:cNvPr>
          <p:cNvGrpSpPr/>
          <p:nvPr/>
        </p:nvGrpSpPr>
        <p:grpSpPr>
          <a:xfrm flipH="1">
            <a:off x="10890509" y="4933133"/>
            <a:ext cx="1223834" cy="1481746"/>
            <a:chOff x="1534888" y="3293759"/>
            <a:chExt cx="2284240" cy="276562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430101-ADA7-40CF-A2C3-03C3F912DCB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32118" y="5742559"/>
              <a:ext cx="1287010" cy="283788"/>
            </a:xfrm>
            <a:prstGeom prst="ellipse">
              <a:avLst/>
            </a:prstGeom>
            <a:gradFill rotWithShape="1">
              <a:gsLst>
                <a:gs pos="0">
                  <a:srgbClr val="0D0D0D">
                    <a:alpha val="28000"/>
                  </a:srgbClr>
                </a:gs>
                <a:gs pos="100000">
                  <a:srgbClr val="9BC1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23000" dir="5400000" rotWithShape="0">
                <a:srgbClr val="000000">
                  <a:alpha val="29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D9B6F64-4CE3-4EF0-AC61-61FF9F34E8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34888" y="5775593"/>
              <a:ext cx="1287010" cy="283788"/>
            </a:xfrm>
            <a:prstGeom prst="ellipse">
              <a:avLst/>
            </a:prstGeom>
            <a:gradFill rotWithShape="1">
              <a:gsLst>
                <a:gs pos="0">
                  <a:srgbClr val="0D0D0D">
                    <a:alpha val="28000"/>
                  </a:srgbClr>
                </a:gs>
                <a:gs pos="100000">
                  <a:srgbClr val="9BC1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23000" dir="5400000" rotWithShape="0">
                <a:srgbClr val="000000">
                  <a:alpha val="29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920EB3-DBEE-4312-89A1-5127DB354293}"/>
                </a:ext>
              </a:extLst>
            </p:cNvPr>
            <p:cNvGrpSpPr/>
            <p:nvPr/>
          </p:nvGrpSpPr>
          <p:grpSpPr>
            <a:xfrm>
              <a:off x="1975788" y="3293759"/>
              <a:ext cx="1551608" cy="2594006"/>
              <a:chOff x="2068335" y="3310698"/>
              <a:chExt cx="1551608" cy="2594006"/>
            </a:xfrm>
            <a:solidFill>
              <a:srgbClr val="00467A"/>
            </a:solidFill>
          </p:grpSpPr>
          <p:sp>
            <p:nvSpPr>
              <p:cNvPr id="24" name="Oval 8">
                <a:extLst>
                  <a:ext uri="{FF2B5EF4-FFF2-40B4-BE49-F238E27FC236}">
                    <a16:creationId xmlns:a16="http://schemas.microsoft.com/office/drawing/2014/main" id="{55F6E660-068A-4BA7-AF41-1D8B67A31554}"/>
                  </a:ext>
                </a:extLst>
              </p:cNvPr>
              <p:cNvSpPr/>
              <p:nvPr/>
            </p:nvSpPr>
            <p:spPr bwMode="auto">
              <a:xfrm>
                <a:off x="2584825" y="3310698"/>
                <a:ext cx="557368" cy="571729"/>
              </a:xfrm>
              <a:custGeom>
                <a:avLst/>
                <a:gdLst>
                  <a:gd name="connsiteX0" fmla="*/ 0 w 555978"/>
                  <a:gd name="connsiteY0" fmla="*/ 277989 h 555978"/>
                  <a:gd name="connsiteX1" fmla="*/ 277989 w 555978"/>
                  <a:gd name="connsiteY1" fmla="*/ 0 h 555978"/>
                  <a:gd name="connsiteX2" fmla="*/ 555978 w 555978"/>
                  <a:gd name="connsiteY2" fmla="*/ 277989 h 555978"/>
                  <a:gd name="connsiteX3" fmla="*/ 277989 w 555978"/>
                  <a:gd name="connsiteY3" fmla="*/ 555978 h 555978"/>
                  <a:gd name="connsiteX4" fmla="*/ 0 w 555978"/>
                  <a:gd name="connsiteY4" fmla="*/ 277989 h 555978"/>
                  <a:gd name="connsiteX0" fmla="*/ 0 w 588972"/>
                  <a:gd name="connsiteY0" fmla="*/ 278045 h 556100"/>
                  <a:gd name="connsiteX1" fmla="*/ 277989 w 588972"/>
                  <a:gd name="connsiteY1" fmla="*/ 56 h 556100"/>
                  <a:gd name="connsiteX2" fmla="*/ 588972 w 588972"/>
                  <a:gd name="connsiteY2" fmla="*/ 296899 h 556100"/>
                  <a:gd name="connsiteX3" fmla="*/ 277989 w 588972"/>
                  <a:gd name="connsiteY3" fmla="*/ 556034 h 556100"/>
                  <a:gd name="connsiteX4" fmla="*/ 0 w 588972"/>
                  <a:gd name="connsiteY4" fmla="*/ 278045 h 556100"/>
                  <a:gd name="connsiteX0" fmla="*/ 0 w 589047"/>
                  <a:gd name="connsiteY0" fmla="*/ 278045 h 556100"/>
                  <a:gd name="connsiteX1" fmla="*/ 277989 w 589047"/>
                  <a:gd name="connsiteY1" fmla="*/ 56 h 556100"/>
                  <a:gd name="connsiteX2" fmla="*/ 588972 w 589047"/>
                  <a:gd name="connsiteY2" fmla="*/ 296899 h 556100"/>
                  <a:gd name="connsiteX3" fmla="*/ 277989 w 589047"/>
                  <a:gd name="connsiteY3" fmla="*/ 556034 h 556100"/>
                  <a:gd name="connsiteX4" fmla="*/ 0 w 589047"/>
                  <a:gd name="connsiteY4" fmla="*/ 278045 h 556100"/>
                  <a:gd name="connsiteX0" fmla="*/ 0 w 593685"/>
                  <a:gd name="connsiteY0" fmla="*/ 278045 h 556614"/>
                  <a:gd name="connsiteX1" fmla="*/ 277989 w 593685"/>
                  <a:gd name="connsiteY1" fmla="*/ 56 h 556614"/>
                  <a:gd name="connsiteX2" fmla="*/ 588972 w 593685"/>
                  <a:gd name="connsiteY2" fmla="*/ 296899 h 556614"/>
                  <a:gd name="connsiteX3" fmla="*/ 277989 w 593685"/>
                  <a:gd name="connsiteY3" fmla="*/ 556034 h 556614"/>
                  <a:gd name="connsiteX4" fmla="*/ 0 w 593685"/>
                  <a:gd name="connsiteY4" fmla="*/ 278045 h 556614"/>
                  <a:gd name="connsiteX0" fmla="*/ 144 w 593829"/>
                  <a:gd name="connsiteY0" fmla="*/ 263891 h 542460"/>
                  <a:gd name="connsiteX1" fmla="*/ 245140 w 593829"/>
                  <a:gd name="connsiteY1" fmla="*/ 42 h 542460"/>
                  <a:gd name="connsiteX2" fmla="*/ 589116 w 593829"/>
                  <a:gd name="connsiteY2" fmla="*/ 282745 h 542460"/>
                  <a:gd name="connsiteX3" fmla="*/ 278133 w 593829"/>
                  <a:gd name="connsiteY3" fmla="*/ 541880 h 542460"/>
                  <a:gd name="connsiteX4" fmla="*/ 144 w 593829"/>
                  <a:gd name="connsiteY4" fmla="*/ 263891 h 542460"/>
                  <a:gd name="connsiteX0" fmla="*/ 474 w 594159"/>
                  <a:gd name="connsiteY0" fmla="*/ 263959 h 542528"/>
                  <a:gd name="connsiteX1" fmla="*/ 245470 w 594159"/>
                  <a:gd name="connsiteY1" fmla="*/ 110 h 542528"/>
                  <a:gd name="connsiteX2" fmla="*/ 589446 w 594159"/>
                  <a:gd name="connsiteY2" fmla="*/ 282813 h 542528"/>
                  <a:gd name="connsiteX3" fmla="*/ 278463 w 594159"/>
                  <a:gd name="connsiteY3" fmla="*/ 541948 h 542528"/>
                  <a:gd name="connsiteX4" fmla="*/ 474 w 594159"/>
                  <a:gd name="connsiteY4" fmla="*/ 263959 h 542528"/>
                  <a:gd name="connsiteX0" fmla="*/ 71 w 593756"/>
                  <a:gd name="connsiteY0" fmla="*/ 273315 h 551884"/>
                  <a:gd name="connsiteX1" fmla="*/ 254493 w 593756"/>
                  <a:gd name="connsiteY1" fmla="*/ 39 h 551884"/>
                  <a:gd name="connsiteX2" fmla="*/ 589043 w 593756"/>
                  <a:gd name="connsiteY2" fmla="*/ 292169 h 551884"/>
                  <a:gd name="connsiteX3" fmla="*/ 278060 w 593756"/>
                  <a:gd name="connsiteY3" fmla="*/ 551304 h 551884"/>
                  <a:gd name="connsiteX4" fmla="*/ 71 w 593756"/>
                  <a:gd name="connsiteY4" fmla="*/ 273315 h 551884"/>
                  <a:gd name="connsiteX0" fmla="*/ 119 w 593804"/>
                  <a:gd name="connsiteY0" fmla="*/ 273328 h 551897"/>
                  <a:gd name="connsiteX1" fmla="*/ 254541 w 593804"/>
                  <a:gd name="connsiteY1" fmla="*/ 52 h 551897"/>
                  <a:gd name="connsiteX2" fmla="*/ 589091 w 593804"/>
                  <a:gd name="connsiteY2" fmla="*/ 292182 h 551897"/>
                  <a:gd name="connsiteX3" fmla="*/ 278108 w 593804"/>
                  <a:gd name="connsiteY3" fmla="*/ 551317 h 551897"/>
                  <a:gd name="connsiteX4" fmla="*/ 119 w 593804"/>
                  <a:gd name="connsiteY4" fmla="*/ 273328 h 551897"/>
                  <a:gd name="connsiteX0" fmla="*/ 116 w 556671"/>
                  <a:gd name="connsiteY0" fmla="*/ 274061 h 552129"/>
                  <a:gd name="connsiteX1" fmla="*/ 254538 w 556671"/>
                  <a:gd name="connsiteY1" fmla="*/ 785 h 552129"/>
                  <a:gd name="connsiteX2" fmla="*/ 551380 w 556671"/>
                  <a:gd name="connsiteY2" fmla="*/ 250495 h 552129"/>
                  <a:gd name="connsiteX3" fmla="*/ 278105 w 556671"/>
                  <a:gd name="connsiteY3" fmla="*/ 552050 h 552129"/>
                  <a:gd name="connsiteX4" fmla="*/ 116 w 556671"/>
                  <a:gd name="connsiteY4" fmla="*/ 274061 h 552129"/>
                  <a:gd name="connsiteX0" fmla="*/ 116 w 551458"/>
                  <a:gd name="connsiteY0" fmla="*/ 274061 h 552129"/>
                  <a:gd name="connsiteX1" fmla="*/ 254538 w 551458"/>
                  <a:gd name="connsiteY1" fmla="*/ 785 h 552129"/>
                  <a:gd name="connsiteX2" fmla="*/ 551380 w 551458"/>
                  <a:gd name="connsiteY2" fmla="*/ 250495 h 552129"/>
                  <a:gd name="connsiteX3" fmla="*/ 278105 w 551458"/>
                  <a:gd name="connsiteY3" fmla="*/ 552050 h 552129"/>
                  <a:gd name="connsiteX4" fmla="*/ 116 w 551458"/>
                  <a:gd name="connsiteY4" fmla="*/ 274061 h 552129"/>
                  <a:gd name="connsiteX0" fmla="*/ 116 w 551458"/>
                  <a:gd name="connsiteY0" fmla="*/ 274061 h 552129"/>
                  <a:gd name="connsiteX1" fmla="*/ 254538 w 551458"/>
                  <a:gd name="connsiteY1" fmla="*/ 785 h 552129"/>
                  <a:gd name="connsiteX2" fmla="*/ 551380 w 551458"/>
                  <a:gd name="connsiteY2" fmla="*/ 250495 h 552129"/>
                  <a:gd name="connsiteX3" fmla="*/ 278105 w 551458"/>
                  <a:gd name="connsiteY3" fmla="*/ 552050 h 552129"/>
                  <a:gd name="connsiteX4" fmla="*/ 116 w 551458"/>
                  <a:gd name="connsiteY4" fmla="*/ 274061 h 552129"/>
                  <a:gd name="connsiteX0" fmla="*/ 719 w 552061"/>
                  <a:gd name="connsiteY0" fmla="*/ 274061 h 552129"/>
                  <a:gd name="connsiteX1" fmla="*/ 255141 w 552061"/>
                  <a:gd name="connsiteY1" fmla="*/ 785 h 552129"/>
                  <a:gd name="connsiteX2" fmla="*/ 551983 w 552061"/>
                  <a:gd name="connsiteY2" fmla="*/ 250495 h 552129"/>
                  <a:gd name="connsiteX3" fmla="*/ 278708 w 552061"/>
                  <a:gd name="connsiteY3" fmla="*/ 552050 h 552129"/>
                  <a:gd name="connsiteX4" fmla="*/ 719 w 552061"/>
                  <a:gd name="connsiteY4" fmla="*/ 274061 h 552129"/>
                  <a:gd name="connsiteX0" fmla="*/ 719 w 552061"/>
                  <a:gd name="connsiteY0" fmla="*/ 274061 h 552192"/>
                  <a:gd name="connsiteX1" fmla="*/ 255141 w 552061"/>
                  <a:gd name="connsiteY1" fmla="*/ 785 h 552192"/>
                  <a:gd name="connsiteX2" fmla="*/ 551983 w 552061"/>
                  <a:gd name="connsiteY2" fmla="*/ 250495 h 552192"/>
                  <a:gd name="connsiteX3" fmla="*/ 278708 w 552061"/>
                  <a:gd name="connsiteY3" fmla="*/ 552050 h 552192"/>
                  <a:gd name="connsiteX4" fmla="*/ 719 w 552061"/>
                  <a:gd name="connsiteY4" fmla="*/ 274061 h 552192"/>
                  <a:gd name="connsiteX0" fmla="*/ 719 w 552061"/>
                  <a:gd name="connsiteY0" fmla="*/ 274061 h 561604"/>
                  <a:gd name="connsiteX1" fmla="*/ 255141 w 552061"/>
                  <a:gd name="connsiteY1" fmla="*/ 785 h 561604"/>
                  <a:gd name="connsiteX2" fmla="*/ 551983 w 552061"/>
                  <a:gd name="connsiteY2" fmla="*/ 250495 h 561604"/>
                  <a:gd name="connsiteX3" fmla="*/ 264568 w 552061"/>
                  <a:gd name="connsiteY3" fmla="*/ 561477 h 561604"/>
                  <a:gd name="connsiteX4" fmla="*/ 719 w 552061"/>
                  <a:gd name="connsiteY4" fmla="*/ 274061 h 561604"/>
                  <a:gd name="connsiteX0" fmla="*/ 719 w 552664"/>
                  <a:gd name="connsiteY0" fmla="*/ 274061 h 567029"/>
                  <a:gd name="connsiteX1" fmla="*/ 255141 w 552664"/>
                  <a:gd name="connsiteY1" fmla="*/ 785 h 567029"/>
                  <a:gd name="connsiteX2" fmla="*/ 551983 w 552664"/>
                  <a:gd name="connsiteY2" fmla="*/ 250495 h 567029"/>
                  <a:gd name="connsiteX3" fmla="*/ 264568 w 552664"/>
                  <a:gd name="connsiteY3" fmla="*/ 561477 h 567029"/>
                  <a:gd name="connsiteX4" fmla="*/ 719 w 552664"/>
                  <a:gd name="connsiteY4" fmla="*/ 274061 h 567029"/>
                  <a:gd name="connsiteX0" fmla="*/ 722 w 557368"/>
                  <a:gd name="connsiteY0" fmla="*/ 273381 h 570679"/>
                  <a:gd name="connsiteX1" fmla="*/ 255144 w 557368"/>
                  <a:gd name="connsiteY1" fmla="*/ 105 h 570679"/>
                  <a:gd name="connsiteX2" fmla="*/ 556699 w 557368"/>
                  <a:gd name="connsiteY2" fmla="*/ 263956 h 570679"/>
                  <a:gd name="connsiteX3" fmla="*/ 264571 w 557368"/>
                  <a:gd name="connsiteY3" fmla="*/ 560797 h 570679"/>
                  <a:gd name="connsiteX4" fmla="*/ 722 w 557368"/>
                  <a:gd name="connsiteY4" fmla="*/ 273381 h 570679"/>
                  <a:gd name="connsiteX0" fmla="*/ 722 w 557368"/>
                  <a:gd name="connsiteY0" fmla="*/ 274431 h 571729"/>
                  <a:gd name="connsiteX1" fmla="*/ 255144 w 557368"/>
                  <a:gd name="connsiteY1" fmla="*/ 1155 h 571729"/>
                  <a:gd name="connsiteX2" fmla="*/ 556699 w 557368"/>
                  <a:gd name="connsiteY2" fmla="*/ 265006 h 571729"/>
                  <a:gd name="connsiteX3" fmla="*/ 264571 w 557368"/>
                  <a:gd name="connsiteY3" fmla="*/ 561847 h 571729"/>
                  <a:gd name="connsiteX4" fmla="*/ 722 w 557368"/>
                  <a:gd name="connsiteY4" fmla="*/ 274431 h 57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7368" h="571729">
                    <a:moveTo>
                      <a:pt x="722" y="274431"/>
                    </a:moveTo>
                    <a:cubicBezTo>
                      <a:pt x="-12633" y="74146"/>
                      <a:pt x="162481" y="2726"/>
                      <a:pt x="255144" y="1155"/>
                    </a:cubicBezTo>
                    <a:cubicBezTo>
                      <a:pt x="347807" y="-416"/>
                      <a:pt x="547271" y="-25211"/>
                      <a:pt x="556699" y="265006"/>
                    </a:cubicBezTo>
                    <a:cubicBezTo>
                      <a:pt x="570839" y="658918"/>
                      <a:pt x="357234" y="560276"/>
                      <a:pt x="264571" y="561847"/>
                    </a:cubicBezTo>
                    <a:cubicBezTo>
                      <a:pt x="171908" y="563418"/>
                      <a:pt x="-9490" y="479430"/>
                      <a:pt x="722" y="27443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 114">
                <a:extLst>
                  <a:ext uri="{FF2B5EF4-FFF2-40B4-BE49-F238E27FC236}">
                    <a16:creationId xmlns:a16="http://schemas.microsoft.com/office/drawing/2014/main" id="{31917807-A325-42CF-81E4-FF1C96E72614}"/>
                  </a:ext>
                </a:extLst>
              </p:cNvPr>
              <p:cNvSpPr/>
              <p:nvPr/>
            </p:nvSpPr>
            <p:spPr>
              <a:xfrm>
                <a:off x="2068335" y="3390078"/>
                <a:ext cx="1551608" cy="2514626"/>
              </a:xfrm>
              <a:custGeom>
                <a:avLst/>
                <a:gdLst>
                  <a:gd name="connsiteX0" fmla="*/ 728770 w 1560687"/>
                  <a:gd name="connsiteY0" fmla="*/ 574226 h 2545159"/>
                  <a:gd name="connsiteX1" fmla="*/ 1185970 w 1560687"/>
                  <a:gd name="connsiteY1" fmla="*/ 462358 h 2545159"/>
                  <a:gd name="connsiteX2" fmla="*/ 1317293 w 1560687"/>
                  <a:gd name="connsiteY2" fmla="*/ 78116 h 2545159"/>
                  <a:gd name="connsiteX3" fmla="*/ 1453480 w 1560687"/>
                  <a:gd name="connsiteY3" fmla="*/ 294 h 2545159"/>
                  <a:gd name="connsiteX4" fmla="*/ 1555621 w 1560687"/>
                  <a:gd name="connsiteY4" fmla="*/ 87843 h 2545159"/>
                  <a:gd name="connsiteX5" fmla="*/ 1526438 w 1560687"/>
                  <a:gd name="connsiteY5" fmla="*/ 228894 h 2545159"/>
                  <a:gd name="connsiteX6" fmla="*/ 1365931 w 1560687"/>
                  <a:gd name="connsiteY6" fmla="*/ 666639 h 2545159"/>
                  <a:gd name="connsiteX7" fmla="*/ 864957 w 1560687"/>
                  <a:gd name="connsiteY7" fmla="*/ 817418 h 2545159"/>
                  <a:gd name="connsiteX8" fmla="*/ 816319 w 1560687"/>
                  <a:gd name="connsiteY8" fmla="*/ 1449716 h 2545159"/>
                  <a:gd name="connsiteX9" fmla="*/ 1171378 w 1560687"/>
                  <a:gd name="connsiteY9" fmla="*/ 1600494 h 2545159"/>
                  <a:gd name="connsiteX10" fmla="*/ 1302702 w 1560687"/>
                  <a:gd name="connsiteY10" fmla="*/ 2393299 h 2545159"/>
                  <a:gd name="connsiteX11" fmla="*/ 1025463 w 1560687"/>
                  <a:gd name="connsiteY11" fmla="*/ 2412754 h 2545159"/>
                  <a:gd name="connsiteX12" fmla="*/ 957370 w 1560687"/>
                  <a:gd name="connsiteY12" fmla="*/ 1795048 h 2545159"/>
                  <a:gd name="connsiteX13" fmla="*/ 636357 w 1560687"/>
                  <a:gd name="connsiteY13" fmla="*/ 1683179 h 2545159"/>
                  <a:gd name="connsiteX14" fmla="*/ 577991 w 1560687"/>
                  <a:gd name="connsiteY14" fmla="*/ 1999328 h 2545159"/>
                  <a:gd name="connsiteX15" fmla="*/ 349391 w 1560687"/>
                  <a:gd name="connsiteY15" fmla="*/ 2510031 h 2545159"/>
                  <a:gd name="connsiteX16" fmla="*/ 115927 w 1560687"/>
                  <a:gd name="connsiteY16" fmla="*/ 2432209 h 2545159"/>
                  <a:gd name="connsiteX17" fmla="*/ 349391 w 1560687"/>
                  <a:gd name="connsiteY17" fmla="*/ 1882596 h 2545159"/>
                  <a:gd name="connsiteX18" fmla="*/ 548808 w 1560687"/>
                  <a:gd name="connsiteY18" fmla="*/ 1046018 h 2545159"/>
                  <a:gd name="connsiteX19" fmla="*/ 184021 w 1560687"/>
                  <a:gd name="connsiteY19" fmla="*/ 1357303 h 2545159"/>
                  <a:gd name="connsiteX20" fmla="*/ 13787 w 1560687"/>
                  <a:gd name="connsiteY20" fmla="*/ 1264890 h 2545159"/>
                  <a:gd name="connsiteX21" fmla="*/ 86744 w 1560687"/>
                  <a:gd name="connsiteY21" fmla="*/ 1104384 h 2545159"/>
                  <a:gd name="connsiteX22" fmla="*/ 728770 w 1560687"/>
                  <a:gd name="connsiteY22" fmla="*/ 574226 h 2545159"/>
                  <a:gd name="connsiteX0" fmla="*/ 728770 w 1560687"/>
                  <a:gd name="connsiteY0" fmla="*/ 574151 h 2545084"/>
                  <a:gd name="connsiteX1" fmla="*/ 1166514 w 1560687"/>
                  <a:gd name="connsiteY1" fmla="*/ 442828 h 2545084"/>
                  <a:gd name="connsiteX2" fmla="*/ 1317293 w 1560687"/>
                  <a:gd name="connsiteY2" fmla="*/ 78041 h 2545084"/>
                  <a:gd name="connsiteX3" fmla="*/ 1453480 w 1560687"/>
                  <a:gd name="connsiteY3" fmla="*/ 219 h 2545084"/>
                  <a:gd name="connsiteX4" fmla="*/ 1555621 w 1560687"/>
                  <a:gd name="connsiteY4" fmla="*/ 87768 h 2545084"/>
                  <a:gd name="connsiteX5" fmla="*/ 1526438 w 1560687"/>
                  <a:gd name="connsiteY5" fmla="*/ 228819 h 2545084"/>
                  <a:gd name="connsiteX6" fmla="*/ 1365931 w 1560687"/>
                  <a:gd name="connsiteY6" fmla="*/ 666564 h 2545084"/>
                  <a:gd name="connsiteX7" fmla="*/ 864957 w 1560687"/>
                  <a:gd name="connsiteY7" fmla="*/ 817343 h 2545084"/>
                  <a:gd name="connsiteX8" fmla="*/ 816319 w 1560687"/>
                  <a:gd name="connsiteY8" fmla="*/ 1449641 h 2545084"/>
                  <a:gd name="connsiteX9" fmla="*/ 1171378 w 1560687"/>
                  <a:gd name="connsiteY9" fmla="*/ 1600419 h 2545084"/>
                  <a:gd name="connsiteX10" fmla="*/ 1302702 w 1560687"/>
                  <a:gd name="connsiteY10" fmla="*/ 2393224 h 2545084"/>
                  <a:gd name="connsiteX11" fmla="*/ 1025463 w 1560687"/>
                  <a:gd name="connsiteY11" fmla="*/ 2412679 h 2545084"/>
                  <a:gd name="connsiteX12" fmla="*/ 957370 w 1560687"/>
                  <a:gd name="connsiteY12" fmla="*/ 1794973 h 2545084"/>
                  <a:gd name="connsiteX13" fmla="*/ 636357 w 1560687"/>
                  <a:gd name="connsiteY13" fmla="*/ 1683104 h 2545084"/>
                  <a:gd name="connsiteX14" fmla="*/ 577991 w 1560687"/>
                  <a:gd name="connsiteY14" fmla="*/ 1999253 h 2545084"/>
                  <a:gd name="connsiteX15" fmla="*/ 349391 w 1560687"/>
                  <a:gd name="connsiteY15" fmla="*/ 2509956 h 2545084"/>
                  <a:gd name="connsiteX16" fmla="*/ 115927 w 1560687"/>
                  <a:gd name="connsiteY16" fmla="*/ 2432134 h 2545084"/>
                  <a:gd name="connsiteX17" fmla="*/ 349391 w 1560687"/>
                  <a:gd name="connsiteY17" fmla="*/ 1882521 h 2545084"/>
                  <a:gd name="connsiteX18" fmla="*/ 548808 w 1560687"/>
                  <a:gd name="connsiteY18" fmla="*/ 1045943 h 2545084"/>
                  <a:gd name="connsiteX19" fmla="*/ 184021 w 1560687"/>
                  <a:gd name="connsiteY19" fmla="*/ 1357228 h 2545084"/>
                  <a:gd name="connsiteX20" fmla="*/ 13787 w 1560687"/>
                  <a:gd name="connsiteY20" fmla="*/ 1264815 h 2545084"/>
                  <a:gd name="connsiteX21" fmla="*/ 86744 w 1560687"/>
                  <a:gd name="connsiteY21" fmla="*/ 1104309 h 2545084"/>
                  <a:gd name="connsiteX22" fmla="*/ 728770 w 1560687"/>
                  <a:gd name="connsiteY22" fmla="*/ 574151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68 h 2545137"/>
                  <a:gd name="connsiteX1" fmla="*/ 1191289 w 1561143"/>
                  <a:gd name="connsiteY1" fmla="*/ 457472 h 2545137"/>
                  <a:gd name="connsiteX2" fmla="*/ 1317749 w 1561143"/>
                  <a:gd name="connsiteY2" fmla="*/ 78094 h 2545137"/>
                  <a:gd name="connsiteX3" fmla="*/ 1453936 w 1561143"/>
                  <a:gd name="connsiteY3" fmla="*/ 272 h 2545137"/>
                  <a:gd name="connsiteX4" fmla="*/ 1556077 w 1561143"/>
                  <a:gd name="connsiteY4" fmla="*/ 87821 h 2545137"/>
                  <a:gd name="connsiteX5" fmla="*/ 1526894 w 1561143"/>
                  <a:gd name="connsiteY5" fmla="*/ 228872 h 2545137"/>
                  <a:gd name="connsiteX6" fmla="*/ 1366387 w 1561143"/>
                  <a:gd name="connsiteY6" fmla="*/ 666617 h 2545137"/>
                  <a:gd name="connsiteX7" fmla="*/ 865413 w 1561143"/>
                  <a:gd name="connsiteY7" fmla="*/ 817396 h 2545137"/>
                  <a:gd name="connsiteX8" fmla="*/ 816775 w 1561143"/>
                  <a:gd name="connsiteY8" fmla="*/ 1449694 h 2545137"/>
                  <a:gd name="connsiteX9" fmla="*/ 1171834 w 1561143"/>
                  <a:gd name="connsiteY9" fmla="*/ 1600472 h 2545137"/>
                  <a:gd name="connsiteX10" fmla="*/ 1303158 w 1561143"/>
                  <a:gd name="connsiteY10" fmla="*/ 2393277 h 2545137"/>
                  <a:gd name="connsiteX11" fmla="*/ 1025919 w 1561143"/>
                  <a:gd name="connsiteY11" fmla="*/ 2412732 h 2545137"/>
                  <a:gd name="connsiteX12" fmla="*/ 957826 w 1561143"/>
                  <a:gd name="connsiteY12" fmla="*/ 1795026 h 2545137"/>
                  <a:gd name="connsiteX13" fmla="*/ 636813 w 1561143"/>
                  <a:gd name="connsiteY13" fmla="*/ 1683157 h 2545137"/>
                  <a:gd name="connsiteX14" fmla="*/ 578447 w 1561143"/>
                  <a:gd name="connsiteY14" fmla="*/ 1999306 h 2545137"/>
                  <a:gd name="connsiteX15" fmla="*/ 349847 w 1561143"/>
                  <a:gd name="connsiteY15" fmla="*/ 2510009 h 2545137"/>
                  <a:gd name="connsiteX16" fmla="*/ 116383 w 1561143"/>
                  <a:gd name="connsiteY16" fmla="*/ 2432187 h 2545137"/>
                  <a:gd name="connsiteX17" fmla="*/ 349847 w 1561143"/>
                  <a:gd name="connsiteY17" fmla="*/ 1882574 h 2545137"/>
                  <a:gd name="connsiteX18" fmla="*/ 549264 w 1561143"/>
                  <a:gd name="connsiteY18" fmla="*/ 1045996 h 2545137"/>
                  <a:gd name="connsiteX19" fmla="*/ 184477 w 1561143"/>
                  <a:gd name="connsiteY19" fmla="*/ 1357281 h 2545137"/>
                  <a:gd name="connsiteX20" fmla="*/ 14243 w 1561143"/>
                  <a:gd name="connsiteY20" fmla="*/ 1264868 h 2545137"/>
                  <a:gd name="connsiteX21" fmla="*/ 87200 w 1561143"/>
                  <a:gd name="connsiteY21" fmla="*/ 1104362 h 2545137"/>
                  <a:gd name="connsiteX22" fmla="*/ 700043 w 1561143"/>
                  <a:gd name="connsiteY22" fmla="*/ 579068 h 2545137"/>
                  <a:gd name="connsiteX0" fmla="*/ 700043 w 1561143"/>
                  <a:gd name="connsiteY0" fmla="*/ 579068 h 2545137"/>
                  <a:gd name="connsiteX1" fmla="*/ 1191289 w 1561143"/>
                  <a:gd name="connsiteY1" fmla="*/ 457472 h 2545137"/>
                  <a:gd name="connsiteX2" fmla="*/ 1317749 w 1561143"/>
                  <a:gd name="connsiteY2" fmla="*/ 78094 h 2545137"/>
                  <a:gd name="connsiteX3" fmla="*/ 1453936 w 1561143"/>
                  <a:gd name="connsiteY3" fmla="*/ 272 h 2545137"/>
                  <a:gd name="connsiteX4" fmla="*/ 1556077 w 1561143"/>
                  <a:gd name="connsiteY4" fmla="*/ 87821 h 2545137"/>
                  <a:gd name="connsiteX5" fmla="*/ 1526894 w 1561143"/>
                  <a:gd name="connsiteY5" fmla="*/ 228872 h 2545137"/>
                  <a:gd name="connsiteX6" fmla="*/ 1366387 w 1561143"/>
                  <a:gd name="connsiteY6" fmla="*/ 666617 h 2545137"/>
                  <a:gd name="connsiteX7" fmla="*/ 865413 w 1561143"/>
                  <a:gd name="connsiteY7" fmla="*/ 817396 h 2545137"/>
                  <a:gd name="connsiteX8" fmla="*/ 816775 w 1561143"/>
                  <a:gd name="connsiteY8" fmla="*/ 1449694 h 2545137"/>
                  <a:gd name="connsiteX9" fmla="*/ 1171834 w 1561143"/>
                  <a:gd name="connsiteY9" fmla="*/ 1600472 h 2545137"/>
                  <a:gd name="connsiteX10" fmla="*/ 1303158 w 1561143"/>
                  <a:gd name="connsiteY10" fmla="*/ 2393277 h 2545137"/>
                  <a:gd name="connsiteX11" fmla="*/ 1025919 w 1561143"/>
                  <a:gd name="connsiteY11" fmla="*/ 2412732 h 2545137"/>
                  <a:gd name="connsiteX12" fmla="*/ 957826 w 1561143"/>
                  <a:gd name="connsiteY12" fmla="*/ 1795026 h 2545137"/>
                  <a:gd name="connsiteX13" fmla="*/ 636813 w 1561143"/>
                  <a:gd name="connsiteY13" fmla="*/ 1683157 h 2545137"/>
                  <a:gd name="connsiteX14" fmla="*/ 578447 w 1561143"/>
                  <a:gd name="connsiteY14" fmla="*/ 1999306 h 2545137"/>
                  <a:gd name="connsiteX15" fmla="*/ 349847 w 1561143"/>
                  <a:gd name="connsiteY15" fmla="*/ 2510009 h 2545137"/>
                  <a:gd name="connsiteX16" fmla="*/ 116383 w 1561143"/>
                  <a:gd name="connsiteY16" fmla="*/ 2432187 h 2545137"/>
                  <a:gd name="connsiteX17" fmla="*/ 349847 w 1561143"/>
                  <a:gd name="connsiteY17" fmla="*/ 1882574 h 2545137"/>
                  <a:gd name="connsiteX18" fmla="*/ 549264 w 1561143"/>
                  <a:gd name="connsiteY18" fmla="*/ 1045996 h 2545137"/>
                  <a:gd name="connsiteX19" fmla="*/ 184477 w 1561143"/>
                  <a:gd name="connsiteY19" fmla="*/ 1357281 h 2545137"/>
                  <a:gd name="connsiteX20" fmla="*/ 14243 w 1561143"/>
                  <a:gd name="connsiteY20" fmla="*/ 1264868 h 2545137"/>
                  <a:gd name="connsiteX21" fmla="*/ 87200 w 1561143"/>
                  <a:gd name="connsiteY21" fmla="*/ 1104362 h 2545137"/>
                  <a:gd name="connsiteX22" fmla="*/ 700043 w 1561143"/>
                  <a:gd name="connsiteY22" fmla="*/ 579068 h 2545137"/>
                  <a:gd name="connsiteX0" fmla="*/ 700043 w 1561143"/>
                  <a:gd name="connsiteY0" fmla="*/ 579049 h 2545118"/>
                  <a:gd name="connsiteX1" fmla="*/ 1171834 w 1561143"/>
                  <a:gd name="connsiteY1" fmla="*/ 452590 h 2545118"/>
                  <a:gd name="connsiteX2" fmla="*/ 1317749 w 1561143"/>
                  <a:gd name="connsiteY2" fmla="*/ 78075 h 2545118"/>
                  <a:gd name="connsiteX3" fmla="*/ 1453936 w 1561143"/>
                  <a:gd name="connsiteY3" fmla="*/ 253 h 2545118"/>
                  <a:gd name="connsiteX4" fmla="*/ 1556077 w 1561143"/>
                  <a:gd name="connsiteY4" fmla="*/ 87802 h 2545118"/>
                  <a:gd name="connsiteX5" fmla="*/ 1526894 w 1561143"/>
                  <a:gd name="connsiteY5" fmla="*/ 228853 h 2545118"/>
                  <a:gd name="connsiteX6" fmla="*/ 1366387 w 1561143"/>
                  <a:gd name="connsiteY6" fmla="*/ 666598 h 2545118"/>
                  <a:gd name="connsiteX7" fmla="*/ 865413 w 1561143"/>
                  <a:gd name="connsiteY7" fmla="*/ 817377 h 2545118"/>
                  <a:gd name="connsiteX8" fmla="*/ 816775 w 1561143"/>
                  <a:gd name="connsiteY8" fmla="*/ 1449675 h 2545118"/>
                  <a:gd name="connsiteX9" fmla="*/ 1171834 w 1561143"/>
                  <a:gd name="connsiteY9" fmla="*/ 1600453 h 2545118"/>
                  <a:gd name="connsiteX10" fmla="*/ 1303158 w 1561143"/>
                  <a:gd name="connsiteY10" fmla="*/ 2393258 h 2545118"/>
                  <a:gd name="connsiteX11" fmla="*/ 1025919 w 1561143"/>
                  <a:gd name="connsiteY11" fmla="*/ 2412713 h 2545118"/>
                  <a:gd name="connsiteX12" fmla="*/ 957826 w 1561143"/>
                  <a:gd name="connsiteY12" fmla="*/ 1795007 h 2545118"/>
                  <a:gd name="connsiteX13" fmla="*/ 636813 w 1561143"/>
                  <a:gd name="connsiteY13" fmla="*/ 1683138 h 2545118"/>
                  <a:gd name="connsiteX14" fmla="*/ 578447 w 1561143"/>
                  <a:gd name="connsiteY14" fmla="*/ 1999287 h 2545118"/>
                  <a:gd name="connsiteX15" fmla="*/ 349847 w 1561143"/>
                  <a:gd name="connsiteY15" fmla="*/ 2509990 h 2545118"/>
                  <a:gd name="connsiteX16" fmla="*/ 116383 w 1561143"/>
                  <a:gd name="connsiteY16" fmla="*/ 2432168 h 2545118"/>
                  <a:gd name="connsiteX17" fmla="*/ 349847 w 1561143"/>
                  <a:gd name="connsiteY17" fmla="*/ 1882555 h 2545118"/>
                  <a:gd name="connsiteX18" fmla="*/ 549264 w 1561143"/>
                  <a:gd name="connsiteY18" fmla="*/ 1045977 h 2545118"/>
                  <a:gd name="connsiteX19" fmla="*/ 184477 w 1561143"/>
                  <a:gd name="connsiteY19" fmla="*/ 1357262 h 2545118"/>
                  <a:gd name="connsiteX20" fmla="*/ 14243 w 1561143"/>
                  <a:gd name="connsiteY20" fmla="*/ 1264849 h 2545118"/>
                  <a:gd name="connsiteX21" fmla="*/ 87200 w 1561143"/>
                  <a:gd name="connsiteY21" fmla="*/ 1104343 h 2545118"/>
                  <a:gd name="connsiteX22" fmla="*/ 700043 w 1561143"/>
                  <a:gd name="connsiteY22" fmla="*/ 579049 h 2545118"/>
                  <a:gd name="connsiteX0" fmla="*/ 700043 w 1561143"/>
                  <a:gd name="connsiteY0" fmla="*/ 579049 h 2545118"/>
                  <a:gd name="connsiteX1" fmla="*/ 1171834 w 1561143"/>
                  <a:gd name="connsiteY1" fmla="*/ 452590 h 2545118"/>
                  <a:gd name="connsiteX2" fmla="*/ 1317749 w 1561143"/>
                  <a:gd name="connsiteY2" fmla="*/ 78075 h 2545118"/>
                  <a:gd name="connsiteX3" fmla="*/ 1453936 w 1561143"/>
                  <a:gd name="connsiteY3" fmla="*/ 253 h 2545118"/>
                  <a:gd name="connsiteX4" fmla="*/ 1556077 w 1561143"/>
                  <a:gd name="connsiteY4" fmla="*/ 87802 h 2545118"/>
                  <a:gd name="connsiteX5" fmla="*/ 1526894 w 1561143"/>
                  <a:gd name="connsiteY5" fmla="*/ 228853 h 2545118"/>
                  <a:gd name="connsiteX6" fmla="*/ 1366387 w 1561143"/>
                  <a:gd name="connsiteY6" fmla="*/ 666598 h 2545118"/>
                  <a:gd name="connsiteX7" fmla="*/ 865413 w 1561143"/>
                  <a:gd name="connsiteY7" fmla="*/ 817377 h 2545118"/>
                  <a:gd name="connsiteX8" fmla="*/ 816775 w 1561143"/>
                  <a:gd name="connsiteY8" fmla="*/ 1449675 h 2545118"/>
                  <a:gd name="connsiteX9" fmla="*/ 1171834 w 1561143"/>
                  <a:gd name="connsiteY9" fmla="*/ 1600453 h 2545118"/>
                  <a:gd name="connsiteX10" fmla="*/ 1303158 w 1561143"/>
                  <a:gd name="connsiteY10" fmla="*/ 2393258 h 2545118"/>
                  <a:gd name="connsiteX11" fmla="*/ 1025919 w 1561143"/>
                  <a:gd name="connsiteY11" fmla="*/ 2412713 h 2545118"/>
                  <a:gd name="connsiteX12" fmla="*/ 957826 w 1561143"/>
                  <a:gd name="connsiteY12" fmla="*/ 1795007 h 2545118"/>
                  <a:gd name="connsiteX13" fmla="*/ 636813 w 1561143"/>
                  <a:gd name="connsiteY13" fmla="*/ 1683138 h 2545118"/>
                  <a:gd name="connsiteX14" fmla="*/ 578447 w 1561143"/>
                  <a:gd name="connsiteY14" fmla="*/ 1999287 h 2545118"/>
                  <a:gd name="connsiteX15" fmla="*/ 349847 w 1561143"/>
                  <a:gd name="connsiteY15" fmla="*/ 2509990 h 2545118"/>
                  <a:gd name="connsiteX16" fmla="*/ 116383 w 1561143"/>
                  <a:gd name="connsiteY16" fmla="*/ 2432168 h 2545118"/>
                  <a:gd name="connsiteX17" fmla="*/ 349847 w 1561143"/>
                  <a:gd name="connsiteY17" fmla="*/ 1882555 h 2545118"/>
                  <a:gd name="connsiteX18" fmla="*/ 549264 w 1561143"/>
                  <a:gd name="connsiteY18" fmla="*/ 1045977 h 2545118"/>
                  <a:gd name="connsiteX19" fmla="*/ 184477 w 1561143"/>
                  <a:gd name="connsiteY19" fmla="*/ 1357262 h 2545118"/>
                  <a:gd name="connsiteX20" fmla="*/ 14243 w 1561143"/>
                  <a:gd name="connsiteY20" fmla="*/ 1264849 h 2545118"/>
                  <a:gd name="connsiteX21" fmla="*/ 87200 w 1561143"/>
                  <a:gd name="connsiteY21" fmla="*/ 1104343 h 2545118"/>
                  <a:gd name="connsiteX22" fmla="*/ 700043 w 1561143"/>
                  <a:gd name="connsiteY22" fmla="*/ 579049 h 2545118"/>
                  <a:gd name="connsiteX0" fmla="*/ 700043 w 1561143"/>
                  <a:gd name="connsiteY0" fmla="*/ 579049 h 2545118"/>
                  <a:gd name="connsiteX1" fmla="*/ 1171834 w 1561143"/>
                  <a:gd name="connsiteY1" fmla="*/ 452590 h 2545118"/>
                  <a:gd name="connsiteX2" fmla="*/ 1317749 w 1561143"/>
                  <a:gd name="connsiteY2" fmla="*/ 78075 h 2545118"/>
                  <a:gd name="connsiteX3" fmla="*/ 1453936 w 1561143"/>
                  <a:gd name="connsiteY3" fmla="*/ 253 h 2545118"/>
                  <a:gd name="connsiteX4" fmla="*/ 1556077 w 1561143"/>
                  <a:gd name="connsiteY4" fmla="*/ 87802 h 2545118"/>
                  <a:gd name="connsiteX5" fmla="*/ 1526894 w 1561143"/>
                  <a:gd name="connsiteY5" fmla="*/ 228853 h 2545118"/>
                  <a:gd name="connsiteX6" fmla="*/ 1366387 w 1561143"/>
                  <a:gd name="connsiteY6" fmla="*/ 666598 h 2545118"/>
                  <a:gd name="connsiteX7" fmla="*/ 865413 w 1561143"/>
                  <a:gd name="connsiteY7" fmla="*/ 817377 h 2545118"/>
                  <a:gd name="connsiteX8" fmla="*/ 816775 w 1561143"/>
                  <a:gd name="connsiteY8" fmla="*/ 1449675 h 2545118"/>
                  <a:gd name="connsiteX9" fmla="*/ 1171834 w 1561143"/>
                  <a:gd name="connsiteY9" fmla="*/ 1600453 h 2545118"/>
                  <a:gd name="connsiteX10" fmla="*/ 1303158 w 1561143"/>
                  <a:gd name="connsiteY10" fmla="*/ 2393258 h 2545118"/>
                  <a:gd name="connsiteX11" fmla="*/ 1025919 w 1561143"/>
                  <a:gd name="connsiteY11" fmla="*/ 2412713 h 2545118"/>
                  <a:gd name="connsiteX12" fmla="*/ 957826 w 1561143"/>
                  <a:gd name="connsiteY12" fmla="*/ 1795007 h 2545118"/>
                  <a:gd name="connsiteX13" fmla="*/ 636813 w 1561143"/>
                  <a:gd name="connsiteY13" fmla="*/ 1683138 h 2545118"/>
                  <a:gd name="connsiteX14" fmla="*/ 578447 w 1561143"/>
                  <a:gd name="connsiteY14" fmla="*/ 1999287 h 2545118"/>
                  <a:gd name="connsiteX15" fmla="*/ 349847 w 1561143"/>
                  <a:gd name="connsiteY15" fmla="*/ 2509990 h 2545118"/>
                  <a:gd name="connsiteX16" fmla="*/ 116383 w 1561143"/>
                  <a:gd name="connsiteY16" fmla="*/ 2432168 h 2545118"/>
                  <a:gd name="connsiteX17" fmla="*/ 349847 w 1561143"/>
                  <a:gd name="connsiteY17" fmla="*/ 1882555 h 2545118"/>
                  <a:gd name="connsiteX18" fmla="*/ 549264 w 1561143"/>
                  <a:gd name="connsiteY18" fmla="*/ 1045977 h 2545118"/>
                  <a:gd name="connsiteX19" fmla="*/ 184477 w 1561143"/>
                  <a:gd name="connsiteY19" fmla="*/ 1357262 h 2545118"/>
                  <a:gd name="connsiteX20" fmla="*/ 14243 w 1561143"/>
                  <a:gd name="connsiteY20" fmla="*/ 1264849 h 2545118"/>
                  <a:gd name="connsiteX21" fmla="*/ 87200 w 1561143"/>
                  <a:gd name="connsiteY21" fmla="*/ 1104343 h 2545118"/>
                  <a:gd name="connsiteX22" fmla="*/ 700043 w 1561143"/>
                  <a:gd name="connsiteY22" fmla="*/ 579049 h 2545118"/>
                  <a:gd name="connsiteX0" fmla="*/ 700043 w 1529388"/>
                  <a:gd name="connsiteY0" fmla="*/ 587851 h 2553920"/>
                  <a:gd name="connsiteX1" fmla="*/ 1171834 w 1529388"/>
                  <a:gd name="connsiteY1" fmla="*/ 461392 h 2553920"/>
                  <a:gd name="connsiteX2" fmla="*/ 1317749 w 1529388"/>
                  <a:gd name="connsiteY2" fmla="*/ 86877 h 2553920"/>
                  <a:gd name="connsiteX3" fmla="*/ 1453936 w 1529388"/>
                  <a:gd name="connsiteY3" fmla="*/ 9055 h 2553920"/>
                  <a:gd name="connsiteX4" fmla="*/ 1526894 w 1529388"/>
                  <a:gd name="connsiteY4" fmla="*/ 237655 h 2553920"/>
                  <a:gd name="connsiteX5" fmla="*/ 1366387 w 1529388"/>
                  <a:gd name="connsiteY5" fmla="*/ 675400 h 2553920"/>
                  <a:gd name="connsiteX6" fmla="*/ 865413 w 1529388"/>
                  <a:gd name="connsiteY6" fmla="*/ 826179 h 2553920"/>
                  <a:gd name="connsiteX7" fmla="*/ 816775 w 1529388"/>
                  <a:gd name="connsiteY7" fmla="*/ 1458477 h 2553920"/>
                  <a:gd name="connsiteX8" fmla="*/ 1171834 w 1529388"/>
                  <a:gd name="connsiteY8" fmla="*/ 1609255 h 2553920"/>
                  <a:gd name="connsiteX9" fmla="*/ 1303158 w 1529388"/>
                  <a:gd name="connsiteY9" fmla="*/ 2402060 h 2553920"/>
                  <a:gd name="connsiteX10" fmla="*/ 1025919 w 1529388"/>
                  <a:gd name="connsiteY10" fmla="*/ 2421515 h 2553920"/>
                  <a:gd name="connsiteX11" fmla="*/ 957826 w 1529388"/>
                  <a:gd name="connsiteY11" fmla="*/ 1803809 h 2553920"/>
                  <a:gd name="connsiteX12" fmla="*/ 636813 w 1529388"/>
                  <a:gd name="connsiteY12" fmla="*/ 1691940 h 2553920"/>
                  <a:gd name="connsiteX13" fmla="*/ 578447 w 1529388"/>
                  <a:gd name="connsiteY13" fmla="*/ 2008089 h 2553920"/>
                  <a:gd name="connsiteX14" fmla="*/ 349847 w 1529388"/>
                  <a:gd name="connsiteY14" fmla="*/ 2518792 h 2553920"/>
                  <a:gd name="connsiteX15" fmla="*/ 116383 w 1529388"/>
                  <a:gd name="connsiteY15" fmla="*/ 2440970 h 2553920"/>
                  <a:gd name="connsiteX16" fmla="*/ 349847 w 1529388"/>
                  <a:gd name="connsiteY16" fmla="*/ 1891357 h 2553920"/>
                  <a:gd name="connsiteX17" fmla="*/ 549264 w 1529388"/>
                  <a:gd name="connsiteY17" fmla="*/ 1054779 h 2553920"/>
                  <a:gd name="connsiteX18" fmla="*/ 184477 w 1529388"/>
                  <a:gd name="connsiteY18" fmla="*/ 1366064 h 2553920"/>
                  <a:gd name="connsiteX19" fmla="*/ 14243 w 1529388"/>
                  <a:gd name="connsiteY19" fmla="*/ 1273651 h 2553920"/>
                  <a:gd name="connsiteX20" fmla="*/ 87200 w 1529388"/>
                  <a:gd name="connsiteY20" fmla="*/ 1113145 h 2553920"/>
                  <a:gd name="connsiteX21" fmla="*/ 700043 w 1529388"/>
                  <a:gd name="connsiteY21" fmla="*/ 587851 h 2553920"/>
                  <a:gd name="connsiteX0" fmla="*/ 700043 w 1547616"/>
                  <a:gd name="connsiteY0" fmla="*/ 591953 h 2558022"/>
                  <a:gd name="connsiteX1" fmla="*/ 1171834 w 1547616"/>
                  <a:gd name="connsiteY1" fmla="*/ 465494 h 2558022"/>
                  <a:gd name="connsiteX2" fmla="*/ 1317749 w 1547616"/>
                  <a:gd name="connsiteY2" fmla="*/ 90979 h 2558022"/>
                  <a:gd name="connsiteX3" fmla="*/ 1453936 w 1547616"/>
                  <a:gd name="connsiteY3" fmla="*/ 13157 h 2558022"/>
                  <a:gd name="connsiteX4" fmla="*/ 1526894 w 1547616"/>
                  <a:gd name="connsiteY4" fmla="*/ 241757 h 2558022"/>
                  <a:gd name="connsiteX5" fmla="*/ 1366387 w 1547616"/>
                  <a:gd name="connsiteY5" fmla="*/ 679502 h 2558022"/>
                  <a:gd name="connsiteX6" fmla="*/ 865413 w 1547616"/>
                  <a:gd name="connsiteY6" fmla="*/ 830281 h 2558022"/>
                  <a:gd name="connsiteX7" fmla="*/ 816775 w 1547616"/>
                  <a:gd name="connsiteY7" fmla="*/ 1462579 h 2558022"/>
                  <a:gd name="connsiteX8" fmla="*/ 1171834 w 1547616"/>
                  <a:gd name="connsiteY8" fmla="*/ 1613357 h 2558022"/>
                  <a:gd name="connsiteX9" fmla="*/ 1303158 w 1547616"/>
                  <a:gd name="connsiteY9" fmla="*/ 2406162 h 2558022"/>
                  <a:gd name="connsiteX10" fmla="*/ 1025919 w 1547616"/>
                  <a:gd name="connsiteY10" fmla="*/ 2425617 h 2558022"/>
                  <a:gd name="connsiteX11" fmla="*/ 957826 w 1547616"/>
                  <a:gd name="connsiteY11" fmla="*/ 1807911 h 2558022"/>
                  <a:gd name="connsiteX12" fmla="*/ 636813 w 1547616"/>
                  <a:gd name="connsiteY12" fmla="*/ 1696042 h 2558022"/>
                  <a:gd name="connsiteX13" fmla="*/ 578447 w 1547616"/>
                  <a:gd name="connsiteY13" fmla="*/ 2012191 h 2558022"/>
                  <a:gd name="connsiteX14" fmla="*/ 349847 w 1547616"/>
                  <a:gd name="connsiteY14" fmla="*/ 2522894 h 2558022"/>
                  <a:gd name="connsiteX15" fmla="*/ 116383 w 1547616"/>
                  <a:gd name="connsiteY15" fmla="*/ 2445072 h 2558022"/>
                  <a:gd name="connsiteX16" fmla="*/ 349847 w 1547616"/>
                  <a:gd name="connsiteY16" fmla="*/ 1895459 h 2558022"/>
                  <a:gd name="connsiteX17" fmla="*/ 549264 w 1547616"/>
                  <a:gd name="connsiteY17" fmla="*/ 1058881 h 2558022"/>
                  <a:gd name="connsiteX18" fmla="*/ 184477 w 1547616"/>
                  <a:gd name="connsiteY18" fmla="*/ 1370166 h 2558022"/>
                  <a:gd name="connsiteX19" fmla="*/ 14243 w 1547616"/>
                  <a:gd name="connsiteY19" fmla="*/ 1277753 h 2558022"/>
                  <a:gd name="connsiteX20" fmla="*/ 87200 w 1547616"/>
                  <a:gd name="connsiteY20" fmla="*/ 1117247 h 2558022"/>
                  <a:gd name="connsiteX21" fmla="*/ 700043 w 1547616"/>
                  <a:gd name="connsiteY21" fmla="*/ 591953 h 2558022"/>
                  <a:gd name="connsiteX0" fmla="*/ 700043 w 1547616"/>
                  <a:gd name="connsiteY0" fmla="*/ 591953 h 2558022"/>
                  <a:gd name="connsiteX1" fmla="*/ 1171834 w 1547616"/>
                  <a:gd name="connsiteY1" fmla="*/ 465494 h 2558022"/>
                  <a:gd name="connsiteX2" fmla="*/ 1317749 w 1547616"/>
                  <a:gd name="connsiteY2" fmla="*/ 90979 h 2558022"/>
                  <a:gd name="connsiteX3" fmla="*/ 1453936 w 1547616"/>
                  <a:gd name="connsiteY3" fmla="*/ 13157 h 2558022"/>
                  <a:gd name="connsiteX4" fmla="*/ 1526894 w 1547616"/>
                  <a:gd name="connsiteY4" fmla="*/ 241757 h 2558022"/>
                  <a:gd name="connsiteX5" fmla="*/ 1366387 w 1547616"/>
                  <a:gd name="connsiteY5" fmla="*/ 679502 h 2558022"/>
                  <a:gd name="connsiteX6" fmla="*/ 865413 w 1547616"/>
                  <a:gd name="connsiteY6" fmla="*/ 830281 h 2558022"/>
                  <a:gd name="connsiteX7" fmla="*/ 816775 w 1547616"/>
                  <a:gd name="connsiteY7" fmla="*/ 1462579 h 2558022"/>
                  <a:gd name="connsiteX8" fmla="*/ 1171834 w 1547616"/>
                  <a:gd name="connsiteY8" fmla="*/ 1613357 h 2558022"/>
                  <a:gd name="connsiteX9" fmla="*/ 1303158 w 1547616"/>
                  <a:gd name="connsiteY9" fmla="*/ 2406162 h 2558022"/>
                  <a:gd name="connsiteX10" fmla="*/ 1025919 w 1547616"/>
                  <a:gd name="connsiteY10" fmla="*/ 2425617 h 2558022"/>
                  <a:gd name="connsiteX11" fmla="*/ 957826 w 1547616"/>
                  <a:gd name="connsiteY11" fmla="*/ 1807911 h 2558022"/>
                  <a:gd name="connsiteX12" fmla="*/ 636813 w 1547616"/>
                  <a:gd name="connsiteY12" fmla="*/ 1696042 h 2558022"/>
                  <a:gd name="connsiteX13" fmla="*/ 578447 w 1547616"/>
                  <a:gd name="connsiteY13" fmla="*/ 2012191 h 2558022"/>
                  <a:gd name="connsiteX14" fmla="*/ 349847 w 1547616"/>
                  <a:gd name="connsiteY14" fmla="*/ 2522894 h 2558022"/>
                  <a:gd name="connsiteX15" fmla="*/ 116383 w 1547616"/>
                  <a:gd name="connsiteY15" fmla="*/ 2445072 h 2558022"/>
                  <a:gd name="connsiteX16" fmla="*/ 349847 w 1547616"/>
                  <a:gd name="connsiteY16" fmla="*/ 1895459 h 2558022"/>
                  <a:gd name="connsiteX17" fmla="*/ 549264 w 1547616"/>
                  <a:gd name="connsiteY17" fmla="*/ 1058881 h 2558022"/>
                  <a:gd name="connsiteX18" fmla="*/ 184477 w 1547616"/>
                  <a:gd name="connsiteY18" fmla="*/ 1370166 h 2558022"/>
                  <a:gd name="connsiteX19" fmla="*/ 14243 w 1547616"/>
                  <a:gd name="connsiteY19" fmla="*/ 1277753 h 2558022"/>
                  <a:gd name="connsiteX20" fmla="*/ 87200 w 1547616"/>
                  <a:gd name="connsiteY20" fmla="*/ 1117247 h 2558022"/>
                  <a:gd name="connsiteX21" fmla="*/ 700043 w 1547616"/>
                  <a:gd name="connsiteY21" fmla="*/ 591953 h 2558022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06656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06656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35839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35839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684593 w 1532166"/>
                  <a:gd name="connsiteY0" fmla="*/ 578885 h 2508140"/>
                  <a:gd name="connsiteX1" fmla="*/ 1156384 w 1532166"/>
                  <a:gd name="connsiteY1" fmla="*/ 452426 h 2508140"/>
                  <a:gd name="connsiteX2" fmla="*/ 1302299 w 1532166"/>
                  <a:gd name="connsiteY2" fmla="*/ 77911 h 2508140"/>
                  <a:gd name="connsiteX3" fmla="*/ 1438486 w 1532166"/>
                  <a:gd name="connsiteY3" fmla="*/ 89 h 2508140"/>
                  <a:gd name="connsiteX4" fmla="*/ 1511444 w 1532166"/>
                  <a:gd name="connsiteY4" fmla="*/ 228689 h 2508140"/>
                  <a:gd name="connsiteX5" fmla="*/ 1350937 w 1532166"/>
                  <a:gd name="connsiteY5" fmla="*/ 666434 h 2508140"/>
                  <a:gd name="connsiteX6" fmla="*/ 903465 w 1532166"/>
                  <a:gd name="connsiteY6" fmla="*/ 817213 h 2508140"/>
                  <a:gd name="connsiteX7" fmla="*/ 801325 w 1532166"/>
                  <a:gd name="connsiteY7" fmla="*/ 1449511 h 2508140"/>
                  <a:gd name="connsiteX8" fmla="*/ 1146657 w 1532166"/>
                  <a:gd name="connsiteY8" fmla="*/ 1614881 h 2508140"/>
                  <a:gd name="connsiteX9" fmla="*/ 1282845 w 1532166"/>
                  <a:gd name="connsiteY9" fmla="*/ 2383366 h 2508140"/>
                  <a:gd name="connsiteX10" fmla="*/ 1034789 w 1532166"/>
                  <a:gd name="connsiteY10" fmla="*/ 2393094 h 2508140"/>
                  <a:gd name="connsiteX11" fmla="*/ 942376 w 1532166"/>
                  <a:gd name="connsiteY11" fmla="*/ 1794843 h 2508140"/>
                  <a:gd name="connsiteX12" fmla="*/ 621363 w 1532166"/>
                  <a:gd name="connsiteY12" fmla="*/ 1682974 h 2508140"/>
                  <a:gd name="connsiteX13" fmla="*/ 562997 w 1532166"/>
                  <a:gd name="connsiteY13" fmla="*/ 1999123 h 2508140"/>
                  <a:gd name="connsiteX14" fmla="*/ 324669 w 1532166"/>
                  <a:gd name="connsiteY14" fmla="*/ 2480643 h 2508140"/>
                  <a:gd name="connsiteX15" fmla="*/ 120389 w 1532166"/>
                  <a:gd name="connsiteY15" fmla="*/ 2388230 h 2508140"/>
                  <a:gd name="connsiteX16" fmla="*/ 334397 w 1532166"/>
                  <a:gd name="connsiteY16" fmla="*/ 1882391 h 2508140"/>
                  <a:gd name="connsiteX17" fmla="*/ 533814 w 1532166"/>
                  <a:gd name="connsiteY17" fmla="*/ 1045813 h 2508140"/>
                  <a:gd name="connsiteX18" fmla="*/ 169027 w 1532166"/>
                  <a:gd name="connsiteY18" fmla="*/ 1357098 h 2508140"/>
                  <a:gd name="connsiteX19" fmla="*/ 23112 w 1532166"/>
                  <a:gd name="connsiteY19" fmla="*/ 1298732 h 2508140"/>
                  <a:gd name="connsiteX20" fmla="*/ 71750 w 1532166"/>
                  <a:gd name="connsiteY20" fmla="*/ 1104179 h 2508140"/>
                  <a:gd name="connsiteX21" fmla="*/ 684593 w 1532166"/>
                  <a:gd name="connsiteY21" fmla="*/ 578885 h 2508140"/>
                  <a:gd name="connsiteX0" fmla="*/ 684593 w 1532166"/>
                  <a:gd name="connsiteY0" fmla="*/ 578885 h 2508140"/>
                  <a:gd name="connsiteX1" fmla="*/ 1156384 w 1532166"/>
                  <a:gd name="connsiteY1" fmla="*/ 452426 h 2508140"/>
                  <a:gd name="connsiteX2" fmla="*/ 1302299 w 1532166"/>
                  <a:gd name="connsiteY2" fmla="*/ 77911 h 2508140"/>
                  <a:gd name="connsiteX3" fmla="*/ 1438486 w 1532166"/>
                  <a:gd name="connsiteY3" fmla="*/ 89 h 2508140"/>
                  <a:gd name="connsiteX4" fmla="*/ 1511444 w 1532166"/>
                  <a:gd name="connsiteY4" fmla="*/ 228689 h 2508140"/>
                  <a:gd name="connsiteX5" fmla="*/ 1350937 w 1532166"/>
                  <a:gd name="connsiteY5" fmla="*/ 666434 h 2508140"/>
                  <a:gd name="connsiteX6" fmla="*/ 903465 w 1532166"/>
                  <a:gd name="connsiteY6" fmla="*/ 817213 h 2508140"/>
                  <a:gd name="connsiteX7" fmla="*/ 801325 w 1532166"/>
                  <a:gd name="connsiteY7" fmla="*/ 1449511 h 2508140"/>
                  <a:gd name="connsiteX8" fmla="*/ 1146657 w 1532166"/>
                  <a:gd name="connsiteY8" fmla="*/ 1614881 h 2508140"/>
                  <a:gd name="connsiteX9" fmla="*/ 1282845 w 1532166"/>
                  <a:gd name="connsiteY9" fmla="*/ 2383366 h 2508140"/>
                  <a:gd name="connsiteX10" fmla="*/ 1034789 w 1532166"/>
                  <a:gd name="connsiteY10" fmla="*/ 2393094 h 2508140"/>
                  <a:gd name="connsiteX11" fmla="*/ 942376 w 1532166"/>
                  <a:gd name="connsiteY11" fmla="*/ 1794843 h 2508140"/>
                  <a:gd name="connsiteX12" fmla="*/ 621363 w 1532166"/>
                  <a:gd name="connsiteY12" fmla="*/ 1682974 h 2508140"/>
                  <a:gd name="connsiteX13" fmla="*/ 562997 w 1532166"/>
                  <a:gd name="connsiteY13" fmla="*/ 1999123 h 2508140"/>
                  <a:gd name="connsiteX14" fmla="*/ 324669 w 1532166"/>
                  <a:gd name="connsiteY14" fmla="*/ 2480643 h 2508140"/>
                  <a:gd name="connsiteX15" fmla="*/ 120389 w 1532166"/>
                  <a:gd name="connsiteY15" fmla="*/ 2388230 h 2508140"/>
                  <a:gd name="connsiteX16" fmla="*/ 334397 w 1532166"/>
                  <a:gd name="connsiteY16" fmla="*/ 1882391 h 2508140"/>
                  <a:gd name="connsiteX17" fmla="*/ 533814 w 1532166"/>
                  <a:gd name="connsiteY17" fmla="*/ 1045813 h 2508140"/>
                  <a:gd name="connsiteX18" fmla="*/ 249155 w 1532166"/>
                  <a:gd name="connsiteY18" fmla="*/ 1375951 h 2508140"/>
                  <a:gd name="connsiteX19" fmla="*/ 23112 w 1532166"/>
                  <a:gd name="connsiteY19" fmla="*/ 1298732 h 2508140"/>
                  <a:gd name="connsiteX20" fmla="*/ 71750 w 1532166"/>
                  <a:gd name="connsiteY20" fmla="*/ 1104179 h 2508140"/>
                  <a:gd name="connsiteX21" fmla="*/ 684593 w 1532166"/>
                  <a:gd name="connsiteY21" fmla="*/ 578885 h 2508140"/>
                  <a:gd name="connsiteX0" fmla="*/ 684593 w 1532166"/>
                  <a:gd name="connsiteY0" fmla="*/ 578808 h 2508063"/>
                  <a:gd name="connsiteX1" fmla="*/ 1156384 w 1532166"/>
                  <a:gd name="connsiteY1" fmla="*/ 452349 h 2508063"/>
                  <a:gd name="connsiteX2" fmla="*/ 1283445 w 1532166"/>
                  <a:gd name="connsiteY2" fmla="*/ 115541 h 2508063"/>
                  <a:gd name="connsiteX3" fmla="*/ 1438486 w 1532166"/>
                  <a:gd name="connsiteY3" fmla="*/ 12 h 2508063"/>
                  <a:gd name="connsiteX4" fmla="*/ 1511444 w 1532166"/>
                  <a:gd name="connsiteY4" fmla="*/ 228612 h 2508063"/>
                  <a:gd name="connsiteX5" fmla="*/ 1350937 w 1532166"/>
                  <a:gd name="connsiteY5" fmla="*/ 666357 h 2508063"/>
                  <a:gd name="connsiteX6" fmla="*/ 903465 w 1532166"/>
                  <a:gd name="connsiteY6" fmla="*/ 817136 h 2508063"/>
                  <a:gd name="connsiteX7" fmla="*/ 801325 w 1532166"/>
                  <a:gd name="connsiteY7" fmla="*/ 1449434 h 2508063"/>
                  <a:gd name="connsiteX8" fmla="*/ 1146657 w 1532166"/>
                  <a:gd name="connsiteY8" fmla="*/ 1614804 h 2508063"/>
                  <a:gd name="connsiteX9" fmla="*/ 1282845 w 1532166"/>
                  <a:gd name="connsiteY9" fmla="*/ 2383289 h 2508063"/>
                  <a:gd name="connsiteX10" fmla="*/ 1034789 w 1532166"/>
                  <a:gd name="connsiteY10" fmla="*/ 2393017 h 2508063"/>
                  <a:gd name="connsiteX11" fmla="*/ 942376 w 1532166"/>
                  <a:gd name="connsiteY11" fmla="*/ 1794766 h 2508063"/>
                  <a:gd name="connsiteX12" fmla="*/ 621363 w 1532166"/>
                  <a:gd name="connsiteY12" fmla="*/ 1682897 h 2508063"/>
                  <a:gd name="connsiteX13" fmla="*/ 562997 w 1532166"/>
                  <a:gd name="connsiteY13" fmla="*/ 1999046 h 2508063"/>
                  <a:gd name="connsiteX14" fmla="*/ 324669 w 1532166"/>
                  <a:gd name="connsiteY14" fmla="*/ 2480566 h 2508063"/>
                  <a:gd name="connsiteX15" fmla="*/ 120389 w 1532166"/>
                  <a:gd name="connsiteY15" fmla="*/ 2388153 h 2508063"/>
                  <a:gd name="connsiteX16" fmla="*/ 334397 w 1532166"/>
                  <a:gd name="connsiteY16" fmla="*/ 1882314 h 2508063"/>
                  <a:gd name="connsiteX17" fmla="*/ 533814 w 1532166"/>
                  <a:gd name="connsiteY17" fmla="*/ 1045736 h 2508063"/>
                  <a:gd name="connsiteX18" fmla="*/ 249155 w 1532166"/>
                  <a:gd name="connsiteY18" fmla="*/ 1375874 h 2508063"/>
                  <a:gd name="connsiteX19" fmla="*/ 23112 w 1532166"/>
                  <a:gd name="connsiteY19" fmla="*/ 1298655 h 2508063"/>
                  <a:gd name="connsiteX20" fmla="*/ 71750 w 1532166"/>
                  <a:gd name="connsiteY20" fmla="*/ 1104102 h 2508063"/>
                  <a:gd name="connsiteX21" fmla="*/ 684593 w 1532166"/>
                  <a:gd name="connsiteY21" fmla="*/ 578808 h 2508063"/>
                  <a:gd name="connsiteX0" fmla="*/ 684593 w 1532166"/>
                  <a:gd name="connsiteY0" fmla="*/ 578808 h 2508063"/>
                  <a:gd name="connsiteX1" fmla="*/ 1156384 w 1532166"/>
                  <a:gd name="connsiteY1" fmla="*/ 452349 h 2508063"/>
                  <a:gd name="connsiteX2" fmla="*/ 1283445 w 1532166"/>
                  <a:gd name="connsiteY2" fmla="*/ 115541 h 2508063"/>
                  <a:gd name="connsiteX3" fmla="*/ 1438486 w 1532166"/>
                  <a:gd name="connsiteY3" fmla="*/ 12 h 2508063"/>
                  <a:gd name="connsiteX4" fmla="*/ 1511444 w 1532166"/>
                  <a:gd name="connsiteY4" fmla="*/ 228612 h 2508063"/>
                  <a:gd name="connsiteX5" fmla="*/ 1350937 w 1532166"/>
                  <a:gd name="connsiteY5" fmla="*/ 666357 h 2508063"/>
                  <a:gd name="connsiteX6" fmla="*/ 903465 w 1532166"/>
                  <a:gd name="connsiteY6" fmla="*/ 817136 h 2508063"/>
                  <a:gd name="connsiteX7" fmla="*/ 801325 w 1532166"/>
                  <a:gd name="connsiteY7" fmla="*/ 1449434 h 2508063"/>
                  <a:gd name="connsiteX8" fmla="*/ 1146657 w 1532166"/>
                  <a:gd name="connsiteY8" fmla="*/ 1614804 h 2508063"/>
                  <a:gd name="connsiteX9" fmla="*/ 1282845 w 1532166"/>
                  <a:gd name="connsiteY9" fmla="*/ 2383289 h 2508063"/>
                  <a:gd name="connsiteX10" fmla="*/ 1034789 w 1532166"/>
                  <a:gd name="connsiteY10" fmla="*/ 2393017 h 2508063"/>
                  <a:gd name="connsiteX11" fmla="*/ 942376 w 1532166"/>
                  <a:gd name="connsiteY11" fmla="*/ 1794766 h 2508063"/>
                  <a:gd name="connsiteX12" fmla="*/ 621363 w 1532166"/>
                  <a:gd name="connsiteY12" fmla="*/ 1682897 h 2508063"/>
                  <a:gd name="connsiteX13" fmla="*/ 562997 w 1532166"/>
                  <a:gd name="connsiteY13" fmla="*/ 1999046 h 2508063"/>
                  <a:gd name="connsiteX14" fmla="*/ 324669 w 1532166"/>
                  <a:gd name="connsiteY14" fmla="*/ 2480566 h 2508063"/>
                  <a:gd name="connsiteX15" fmla="*/ 120389 w 1532166"/>
                  <a:gd name="connsiteY15" fmla="*/ 2388153 h 2508063"/>
                  <a:gd name="connsiteX16" fmla="*/ 334397 w 1532166"/>
                  <a:gd name="connsiteY16" fmla="*/ 1882314 h 2508063"/>
                  <a:gd name="connsiteX17" fmla="*/ 533814 w 1532166"/>
                  <a:gd name="connsiteY17" fmla="*/ 1045736 h 2508063"/>
                  <a:gd name="connsiteX18" fmla="*/ 249155 w 1532166"/>
                  <a:gd name="connsiteY18" fmla="*/ 1375874 h 2508063"/>
                  <a:gd name="connsiteX19" fmla="*/ 23112 w 1532166"/>
                  <a:gd name="connsiteY19" fmla="*/ 1298655 h 2508063"/>
                  <a:gd name="connsiteX20" fmla="*/ 71750 w 1532166"/>
                  <a:gd name="connsiteY20" fmla="*/ 1104102 h 2508063"/>
                  <a:gd name="connsiteX21" fmla="*/ 684593 w 1532166"/>
                  <a:gd name="connsiteY21" fmla="*/ 578808 h 2508063"/>
                  <a:gd name="connsiteX0" fmla="*/ 684593 w 1551608"/>
                  <a:gd name="connsiteY0" fmla="*/ 578808 h 2508063"/>
                  <a:gd name="connsiteX1" fmla="*/ 1156384 w 1551608"/>
                  <a:gd name="connsiteY1" fmla="*/ 452349 h 2508063"/>
                  <a:gd name="connsiteX2" fmla="*/ 1283445 w 1551608"/>
                  <a:gd name="connsiteY2" fmla="*/ 115541 h 2508063"/>
                  <a:gd name="connsiteX3" fmla="*/ 1438486 w 1551608"/>
                  <a:gd name="connsiteY3" fmla="*/ 12 h 2508063"/>
                  <a:gd name="connsiteX4" fmla="*/ 1511444 w 1551608"/>
                  <a:gd name="connsiteY4" fmla="*/ 228612 h 2508063"/>
                  <a:gd name="connsiteX5" fmla="*/ 1350937 w 1551608"/>
                  <a:gd name="connsiteY5" fmla="*/ 666357 h 2508063"/>
                  <a:gd name="connsiteX6" fmla="*/ 903465 w 1551608"/>
                  <a:gd name="connsiteY6" fmla="*/ 817136 h 2508063"/>
                  <a:gd name="connsiteX7" fmla="*/ 801325 w 1551608"/>
                  <a:gd name="connsiteY7" fmla="*/ 1449434 h 2508063"/>
                  <a:gd name="connsiteX8" fmla="*/ 1146657 w 1551608"/>
                  <a:gd name="connsiteY8" fmla="*/ 1614804 h 2508063"/>
                  <a:gd name="connsiteX9" fmla="*/ 1282845 w 1551608"/>
                  <a:gd name="connsiteY9" fmla="*/ 2383289 h 2508063"/>
                  <a:gd name="connsiteX10" fmla="*/ 1034789 w 1551608"/>
                  <a:gd name="connsiteY10" fmla="*/ 2393017 h 2508063"/>
                  <a:gd name="connsiteX11" fmla="*/ 942376 w 1551608"/>
                  <a:gd name="connsiteY11" fmla="*/ 1794766 h 2508063"/>
                  <a:gd name="connsiteX12" fmla="*/ 621363 w 1551608"/>
                  <a:gd name="connsiteY12" fmla="*/ 1682897 h 2508063"/>
                  <a:gd name="connsiteX13" fmla="*/ 562997 w 1551608"/>
                  <a:gd name="connsiteY13" fmla="*/ 1999046 h 2508063"/>
                  <a:gd name="connsiteX14" fmla="*/ 324669 w 1551608"/>
                  <a:gd name="connsiteY14" fmla="*/ 2480566 h 2508063"/>
                  <a:gd name="connsiteX15" fmla="*/ 120389 w 1551608"/>
                  <a:gd name="connsiteY15" fmla="*/ 2388153 h 2508063"/>
                  <a:gd name="connsiteX16" fmla="*/ 334397 w 1551608"/>
                  <a:gd name="connsiteY16" fmla="*/ 1882314 h 2508063"/>
                  <a:gd name="connsiteX17" fmla="*/ 533814 w 1551608"/>
                  <a:gd name="connsiteY17" fmla="*/ 1045736 h 2508063"/>
                  <a:gd name="connsiteX18" fmla="*/ 249155 w 1551608"/>
                  <a:gd name="connsiteY18" fmla="*/ 1375874 h 2508063"/>
                  <a:gd name="connsiteX19" fmla="*/ 23112 w 1551608"/>
                  <a:gd name="connsiteY19" fmla="*/ 1298655 h 2508063"/>
                  <a:gd name="connsiteX20" fmla="*/ 71750 w 1551608"/>
                  <a:gd name="connsiteY20" fmla="*/ 1104102 h 2508063"/>
                  <a:gd name="connsiteX21" fmla="*/ 684593 w 1551608"/>
                  <a:gd name="connsiteY21" fmla="*/ 578808 h 2508063"/>
                  <a:gd name="connsiteX0" fmla="*/ 684593 w 1551608"/>
                  <a:gd name="connsiteY0" fmla="*/ 578808 h 2515646"/>
                  <a:gd name="connsiteX1" fmla="*/ 1156384 w 1551608"/>
                  <a:gd name="connsiteY1" fmla="*/ 452349 h 2515646"/>
                  <a:gd name="connsiteX2" fmla="*/ 1283445 w 1551608"/>
                  <a:gd name="connsiteY2" fmla="*/ 115541 h 2515646"/>
                  <a:gd name="connsiteX3" fmla="*/ 1438486 w 1551608"/>
                  <a:gd name="connsiteY3" fmla="*/ 12 h 2515646"/>
                  <a:gd name="connsiteX4" fmla="*/ 1511444 w 1551608"/>
                  <a:gd name="connsiteY4" fmla="*/ 228612 h 2515646"/>
                  <a:gd name="connsiteX5" fmla="*/ 1350937 w 1551608"/>
                  <a:gd name="connsiteY5" fmla="*/ 666357 h 2515646"/>
                  <a:gd name="connsiteX6" fmla="*/ 903465 w 1551608"/>
                  <a:gd name="connsiteY6" fmla="*/ 817136 h 2515646"/>
                  <a:gd name="connsiteX7" fmla="*/ 801325 w 1551608"/>
                  <a:gd name="connsiteY7" fmla="*/ 1449434 h 2515646"/>
                  <a:gd name="connsiteX8" fmla="*/ 1146657 w 1551608"/>
                  <a:gd name="connsiteY8" fmla="*/ 1614804 h 2515646"/>
                  <a:gd name="connsiteX9" fmla="*/ 1282845 w 1551608"/>
                  <a:gd name="connsiteY9" fmla="*/ 2383289 h 2515646"/>
                  <a:gd name="connsiteX10" fmla="*/ 1034789 w 1551608"/>
                  <a:gd name="connsiteY10" fmla="*/ 2393017 h 2515646"/>
                  <a:gd name="connsiteX11" fmla="*/ 942376 w 1551608"/>
                  <a:gd name="connsiteY11" fmla="*/ 1794766 h 2515646"/>
                  <a:gd name="connsiteX12" fmla="*/ 621363 w 1551608"/>
                  <a:gd name="connsiteY12" fmla="*/ 1682897 h 2515646"/>
                  <a:gd name="connsiteX13" fmla="*/ 562997 w 1551608"/>
                  <a:gd name="connsiteY13" fmla="*/ 1999046 h 2515646"/>
                  <a:gd name="connsiteX14" fmla="*/ 367089 w 1551608"/>
                  <a:gd name="connsiteY14" fmla="*/ 2489993 h 2515646"/>
                  <a:gd name="connsiteX15" fmla="*/ 120389 w 1551608"/>
                  <a:gd name="connsiteY15" fmla="*/ 2388153 h 2515646"/>
                  <a:gd name="connsiteX16" fmla="*/ 334397 w 1551608"/>
                  <a:gd name="connsiteY16" fmla="*/ 1882314 h 2515646"/>
                  <a:gd name="connsiteX17" fmla="*/ 533814 w 1551608"/>
                  <a:gd name="connsiteY17" fmla="*/ 1045736 h 2515646"/>
                  <a:gd name="connsiteX18" fmla="*/ 249155 w 1551608"/>
                  <a:gd name="connsiteY18" fmla="*/ 1375874 h 2515646"/>
                  <a:gd name="connsiteX19" fmla="*/ 23112 w 1551608"/>
                  <a:gd name="connsiteY19" fmla="*/ 1298655 h 2515646"/>
                  <a:gd name="connsiteX20" fmla="*/ 71750 w 1551608"/>
                  <a:gd name="connsiteY20" fmla="*/ 1104102 h 2515646"/>
                  <a:gd name="connsiteX21" fmla="*/ 684593 w 1551608"/>
                  <a:gd name="connsiteY21" fmla="*/ 578808 h 2515646"/>
                  <a:gd name="connsiteX0" fmla="*/ 684593 w 1551608"/>
                  <a:gd name="connsiteY0" fmla="*/ 578808 h 2515646"/>
                  <a:gd name="connsiteX1" fmla="*/ 1156384 w 1551608"/>
                  <a:gd name="connsiteY1" fmla="*/ 452349 h 2515646"/>
                  <a:gd name="connsiteX2" fmla="*/ 1283445 w 1551608"/>
                  <a:gd name="connsiteY2" fmla="*/ 115541 h 2515646"/>
                  <a:gd name="connsiteX3" fmla="*/ 1438486 w 1551608"/>
                  <a:gd name="connsiteY3" fmla="*/ 12 h 2515646"/>
                  <a:gd name="connsiteX4" fmla="*/ 1511444 w 1551608"/>
                  <a:gd name="connsiteY4" fmla="*/ 228612 h 2515646"/>
                  <a:gd name="connsiteX5" fmla="*/ 1350937 w 1551608"/>
                  <a:gd name="connsiteY5" fmla="*/ 666357 h 2515646"/>
                  <a:gd name="connsiteX6" fmla="*/ 903465 w 1551608"/>
                  <a:gd name="connsiteY6" fmla="*/ 817136 h 2515646"/>
                  <a:gd name="connsiteX7" fmla="*/ 801325 w 1551608"/>
                  <a:gd name="connsiteY7" fmla="*/ 1449434 h 2515646"/>
                  <a:gd name="connsiteX8" fmla="*/ 1146657 w 1551608"/>
                  <a:gd name="connsiteY8" fmla="*/ 1614804 h 2515646"/>
                  <a:gd name="connsiteX9" fmla="*/ 1282845 w 1551608"/>
                  <a:gd name="connsiteY9" fmla="*/ 2383289 h 2515646"/>
                  <a:gd name="connsiteX10" fmla="*/ 1034789 w 1551608"/>
                  <a:gd name="connsiteY10" fmla="*/ 2393017 h 2515646"/>
                  <a:gd name="connsiteX11" fmla="*/ 942376 w 1551608"/>
                  <a:gd name="connsiteY11" fmla="*/ 1794766 h 2515646"/>
                  <a:gd name="connsiteX12" fmla="*/ 621363 w 1551608"/>
                  <a:gd name="connsiteY12" fmla="*/ 1682897 h 2515646"/>
                  <a:gd name="connsiteX13" fmla="*/ 562997 w 1551608"/>
                  <a:gd name="connsiteY13" fmla="*/ 1999046 h 2515646"/>
                  <a:gd name="connsiteX14" fmla="*/ 367089 w 1551608"/>
                  <a:gd name="connsiteY14" fmla="*/ 2489993 h 2515646"/>
                  <a:gd name="connsiteX15" fmla="*/ 120389 w 1551608"/>
                  <a:gd name="connsiteY15" fmla="*/ 2388153 h 2515646"/>
                  <a:gd name="connsiteX16" fmla="*/ 334397 w 1551608"/>
                  <a:gd name="connsiteY16" fmla="*/ 1882314 h 2515646"/>
                  <a:gd name="connsiteX17" fmla="*/ 533814 w 1551608"/>
                  <a:gd name="connsiteY17" fmla="*/ 1045736 h 2515646"/>
                  <a:gd name="connsiteX18" fmla="*/ 249155 w 1551608"/>
                  <a:gd name="connsiteY18" fmla="*/ 1375874 h 2515646"/>
                  <a:gd name="connsiteX19" fmla="*/ 23112 w 1551608"/>
                  <a:gd name="connsiteY19" fmla="*/ 1298655 h 2515646"/>
                  <a:gd name="connsiteX20" fmla="*/ 71750 w 1551608"/>
                  <a:gd name="connsiteY20" fmla="*/ 1104102 h 2515646"/>
                  <a:gd name="connsiteX21" fmla="*/ 684593 w 1551608"/>
                  <a:gd name="connsiteY21" fmla="*/ 578808 h 2515646"/>
                  <a:gd name="connsiteX0" fmla="*/ 684593 w 1551608"/>
                  <a:gd name="connsiteY0" fmla="*/ 578808 h 2497676"/>
                  <a:gd name="connsiteX1" fmla="*/ 1156384 w 1551608"/>
                  <a:gd name="connsiteY1" fmla="*/ 452349 h 2497676"/>
                  <a:gd name="connsiteX2" fmla="*/ 1283445 w 1551608"/>
                  <a:gd name="connsiteY2" fmla="*/ 115541 h 2497676"/>
                  <a:gd name="connsiteX3" fmla="*/ 1438486 w 1551608"/>
                  <a:gd name="connsiteY3" fmla="*/ 12 h 2497676"/>
                  <a:gd name="connsiteX4" fmla="*/ 1511444 w 1551608"/>
                  <a:gd name="connsiteY4" fmla="*/ 228612 h 2497676"/>
                  <a:gd name="connsiteX5" fmla="*/ 1350937 w 1551608"/>
                  <a:gd name="connsiteY5" fmla="*/ 666357 h 2497676"/>
                  <a:gd name="connsiteX6" fmla="*/ 903465 w 1551608"/>
                  <a:gd name="connsiteY6" fmla="*/ 817136 h 2497676"/>
                  <a:gd name="connsiteX7" fmla="*/ 801325 w 1551608"/>
                  <a:gd name="connsiteY7" fmla="*/ 1449434 h 2497676"/>
                  <a:gd name="connsiteX8" fmla="*/ 1146657 w 1551608"/>
                  <a:gd name="connsiteY8" fmla="*/ 1614804 h 2497676"/>
                  <a:gd name="connsiteX9" fmla="*/ 1282845 w 1551608"/>
                  <a:gd name="connsiteY9" fmla="*/ 2383289 h 2497676"/>
                  <a:gd name="connsiteX10" fmla="*/ 1034789 w 1551608"/>
                  <a:gd name="connsiteY10" fmla="*/ 2393017 h 2497676"/>
                  <a:gd name="connsiteX11" fmla="*/ 942376 w 1551608"/>
                  <a:gd name="connsiteY11" fmla="*/ 1794766 h 2497676"/>
                  <a:gd name="connsiteX12" fmla="*/ 621363 w 1551608"/>
                  <a:gd name="connsiteY12" fmla="*/ 1682897 h 2497676"/>
                  <a:gd name="connsiteX13" fmla="*/ 562997 w 1551608"/>
                  <a:gd name="connsiteY13" fmla="*/ 1999046 h 2497676"/>
                  <a:gd name="connsiteX14" fmla="*/ 367089 w 1551608"/>
                  <a:gd name="connsiteY14" fmla="*/ 2489993 h 2497676"/>
                  <a:gd name="connsiteX15" fmla="*/ 120389 w 1551608"/>
                  <a:gd name="connsiteY15" fmla="*/ 2388153 h 2497676"/>
                  <a:gd name="connsiteX16" fmla="*/ 334397 w 1551608"/>
                  <a:gd name="connsiteY16" fmla="*/ 1882314 h 2497676"/>
                  <a:gd name="connsiteX17" fmla="*/ 533814 w 1551608"/>
                  <a:gd name="connsiteY17" fmla="*/ 1045736 h 2497676"/>
                  <a:gd name="connsiteX18" fmla="*/ 249155 w 1551608"/>
                  <a:gd name="connsiteY18" fmla="*/ 1375874 h 2497676"/>
                  <a:gd name="connsiteX19" fmla="*/ 23112 w 1551608"/>
                  <a:gd name="connsiteY19" fmla="*/ 1298655 h 2497676"/>
                  <a:gd name="connsiteX20" fmla="*/ 71750 w 1551608"/>
                  <a:gd name="connsiteY20" fmla="*/ 1104102 h 2497676"/>
                  <a:gd name="connsiteX21" fmla="*/ 684593 w 1551608"/>
                  <a:gd name="connsiteY21" fmla="*/ 578808 h 249767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282845 w 1551608"/>
                  <a:gd name="connsiteY9" fmla="*/ 2383289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282845 w 1551608"/>
                  <a:gd name="connsiteY9" fmla="*/ 2383289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282845 w 1551608"/>
                  <a:gd name="connsiteY9" fmla="*/ 2383289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353546 w 1551608"/>
                  <a:gd name="connsiteY9" fmla="*/ 2444563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353546 w 1551608"/>
                  <a:gd name="connsiteY9" fmla="*/ 2444563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268705 w 1551608"/>
                  <a:gd name="connsiteY9" fmla="*/ 2458703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5022"/>
                  <a:gd name="connsiteX1" fmla="*/ 1156384 w 1551608"/>
                  <a:gd name="connsiteY1" fmla="*/ 452349 h 2515022"/>
                  <a:gd name="connsiteX2" fmla="*/ 1283445 w 1551608"/>
                  <a:gd name="connsiteY2" fmla="*/ 115541 h 2515022"/>
                  <a:gd name="connsiteX3" fmla="*/ 1438486 w 1551608"/>
                  <a:gd name="connsiteY3" fmla="*/ 12 h 2515022"/>
                  <a:gd name="connsiteX4" fmla="*/ 1511444 w 1551608"/>
                  <a:gd name="connsiteY4" fmla="*/ 228612 h 2515022"/>
                  <a:gd name="connsiteX5" fmla="*/ 1350937 w 1551608"/>
                  <a:gd name="connsiteY5" fmla="*/ 666357 h 2515022"/>
                  <a:gd name="connsiteX6" fmla="*/ 903465 w 1551608"/>
                  <a:gd name="connsiteY6" fmla="*/ 817136 h 2515022"/>
                  <a:gd name="connsiteX7" fmla="*/ 801325 w 1551608"/>
                  <a:gd name="connsiteY7" fmla="*/ 1449434 h 2515022"/>
                  <a:gd name="connsiteX8" fmla="*/ 1146657 w 1551608"/>
                  <a:gd name="connsiteY8" fmla="*/ 1614804 h 2515022"/>
                  <a:gd name="connsiteX9" fmla="*/ 1273418 w 1551608"/>
                  <a:gd name="connsiteY9" fmla="*/ 2482270 h 2515022"/>
                  <a:gd name="connsiteX10" fmla="*/ 1034789 w 1551608"/>
                  <a:gd name="connsiteY10" fmla="*/ 2393017 h 2515022"/>
                  <a:gd name="connsiteX11" fmla="*/ 942376 w 1551608"/>
                  <a:gd name="connsiteY11" fmla="*/ 1794766 h 2515022"/>
                  <a:gd name="connsiteX12" fmla="*/ 621363 w 1551608"/>
                  <a:gd name="connsiteY12" fmla="*/ 1682897 h 2515022"/>
                  <a:gd name="connsiteX13" fmla="*/ 562997 w 1551608"/>
                  <a:gd name="connsiteY13" fmla="*/ 1999046 h 2515022"/>
                  <a:gd name="connsiteX14" fmla="*/ 362376 w 1551608"/>
                  <a:gd name="connsiteY14" fmla="*/ 2508847 h 2515022"/>
                  <a:gd name="connsiteX15" fmla="*/ 120389 w 1551608"/>
                  <a:gd name="connsiteY15" fmla="*/ 2388153 h 2515022"/>
                  <a:gd name="connsiteX16" fmla="*/ 334397 w 1551608"/>
                  <a:gd name="connsiteY16" fmla="*/ 1882314 h 2515022"/>
                  <a:gd name="connsiteX17" fmla="*/ 533814 w 1551608"/>
                  <a:gd name="connsiteY17" fmla="*/ 1045736 h 2515022"/>
                  <a:gd name="connsiteX18" fmla="*/ 249155 w 1551608"/>
                  <a:gd name="connsiteY18" fmla="*/ 1375874 h 2515022"/>
                  <a:gd name="connsiteX19" fmla="*/ 23112 w 1551608"/>
                  <a:gd name="connsiteY19" fmla="*/ 1298655 h 2515022"/>
                  <a:gd name="connsiteX20" fmla="*/ 71750 w 1551608"/>
                  <a:gd name="connsiteY20" fmla="*/ 1104102 h 2515022"/>
                  <a:gd name="connsiteX21" fmla="*/ 684593 w 1551608"/>
                  <a:gd name="connsiteY21" fmla="*/ 578808 h 2515022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273418 w 1551608"/>
                  <a:gd name="connsiteY9" fmla="*/ 2482270 h 2514626"/>
                  <a:gd name="connsiteX10" fmla="*/ 1034789 w 1551608"/>
                  <a:gd name="connsiteY10" fmla="*/ 2393017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  <a:gd name="connsiteX0" fmla="*/ 684593 w 1551608"/>
                  <a:gd name="connsiteY0" fmla="*/ 578808 h 2514626"/>
                  <a:gd name="connsiteX1" fmla="*/ 1156384 w 1551608"/>
                  <a:gd name="connsiteY1" fmla="*/ 452349 h 2514626"/>
                  <a:gd name="connsiteX2" fmla="*/ 1283445 w 1551608"/>
                  <a:gd name="connsiteY2" fmla="*/ 115541 h 2514626"/>
                  <a:gd name="connsiteX3" fmla="*/ 1438486 w 1551608"/>
                  <a:gd name="connsiteY3" fmla="*/ 12 h 2514626"/>
                  <a:gd name="connsiteX4" fmla="*/ 1511444 w 1551608"/>
                  <a:gd name="connsiteY4" fmla="*/ 228612 h 2514626"/>
                  <a:gd name="connsiteX5" fmla="*/ 1350937 w 1551608"/>
                  <a:gd name="connsiteY5" fmla="*/ 666357 h 2514626"/>
                  <a:gd name="connsiteX6" fmla="*/ 903465 w 1551608"/>
                  <a:gd name="connsiteY6" fmla="*/ 817136 h 2514626"/>
                  <a:gd name="connsiteX7" fmla="*/ 801325 w 1551608"/>
                  <a:gd name="connsiteY7" fmla="*/ 1449434 h 2514626"/>
                  <a:gd name="connsiteX8" fmla="*/ 1146657 w 1551608"/>
                  <a:gd name="connsiteY8" fmla="*/ 1614804 h 2514626"/>
                  <a:gd name="connsiteX9" fmla="*/ 1273418 w 1551608"/>
                  <a:gd name="connsiteY9" fmla="*/ 2482270 h 2514626"/>
                  <a:gd name="connsiteX10" fmla="*/ 1025362 w 1551608"/>
                  <a:gd name="connsiteY10" fmla="*/ 2355310 h 2514626"/>
                  <a:gd name="connsiteX11" fmla="*/ 942376 w 1551608"/>
                  <a:gd name="connsiteY11" fmla="*/ 1794766 h 2514626"/>
                  <a:gd name="connsiteX12" fmla="*/ 621363 w 1551608"/>
                  <a:gd name="connsiteY12" fmla="*/ 1682897 h 2514626"/>
                  <a:gd name="connsiteX13" fmla="*/ 562997 w 1551608"/>
                  <a:gd name="connsiteY13" fmla="*/ 1999046 h 2514626"/>
                  <a:gd name="connsiteX14" fmla="*/ 362376 w 1551608"/>
                  <a:gd name="connsiteY14" fmla="*/ 2508847 h 2514626"/>
                  <a:gd name="connsiteX15" fmla="*/ 120389 w 1551608"/>
                  <a:gd name="connsiteY15" fmla="*/ 2388153 h 2514626"/>
                  <a:gd name="connsiteX16" fmla="*/ 334397 w 1551608"/>
                  <a:gd name="connsiteY16" fmla="*/ 1882314 h 2514626"/>
                  <a:gd name="connsiteX17" fmla="*/ 533814 w 1551608"/>
                  <a:gd name="connsiteY17" fmla="*/ 1045736 h 2514626"/>
                  <a:gd name="connsiteX18" fmla="*/ 249155 w 1551608"/>
                  <a:gd name="connsiteY18" fmla="*/ 1375874 h 2514626"/>
                  <a:gd name="connsiteX19" fmla="*/ 23112 w 1551608"/>
                  <a:gd name="connsiteY19" fmla="*/ 1298655 h 2514626"/>
                  <a:gd name="connsiteX20" fmla="*/ 71750 w 1551608"/>
                  <a:gd name="connsiteY20" fmla="*/ 1104102 h 2514626"/>
                  <a:gd name="connsiteX21" fmla="*/ 684593 w 1551608"/>
                  <a:gd name="connsiteY21" fmla="*/ 578808 h 2514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51608" h="2514626">
                    <a:moveTo>
                      <a:pt x="684593" y="578808"/>
                    </a:moveTo>
                    <a:cubicBezTo>
                      <a:pt x="922921" y="502607"/>
                      <a:pt x="1043705" y="506662"/>
                      <a:pt x="1156384" y="452349"/>
                    </a:cubicBezTo>
                    <a:cubicBezTo>
                      <a:pt x="1225289" y="359126"/>
                      <a:pt x="1236428" y="190930"/>
                      <a:pt x="1283445" y="115541"/>
                    </a:cubicBezTo>
                    <a:cubicBezTo>
                      <a:pt x="1330462" y="40152"/>
                      <a:pt x="1327313" y="-799"/>
                      <a:pt x="1438486" y="12"/>
                    </a:cubicBezTo>
                    <a:cubicBezTo>
                      <a:pt x="1627330" y="34870"/>
                      <a:pt x="1526036" y="117555"/>
                      <a:pt x="1511444" y="228612"/>
                    </a:cubicBezTo>
                    <a:cubicBezTo>
                      <a:pt x="1496853" y="339670"/>
                      <a:pt x="1422273" y="534223"/>
                      <a:pt x="1350937" y="666357"/>
                    </a:cubicBezTo>
                    <a:cubicBezTo>
                      <a:pt x="1201780" y="735261"/>
                      <a:pt x="1072888" y="764444"/>
                      <a:pt x="903465" y="817136"/>
                    </a:cubicBezTo>
                    <a:cubicBezTo>
                      <a:pt x="865366" y="957377"/>
                      <a:pt x="802947" y="1314057"/>
                      <a:pt x="801325" y="1449434"/>
                    </a:cubicBezTo>
                    <a:cubicBezTo>
                      <a:pt x="877525" y="1531309"/>
                      <a:pt x="1041274" y="1515906"/>
                      <a:pt x="1146657" y="1614804"/>
                    </a:cubicBezTo>
                    <a:cubicBezTo>
                      <a:pt x="1193674" y="1781795"/>
                      <a:pt x="1292063" y="2352568"/>
                      <a:pt x="1273418" y="2482270"/>
                    </a:cubicBezTo>
                    <a:cubicBezTo>
                      <a:pt x="1141652" y="2498850"/>
                      <a:pt x="1080536" y="2469894"/>
                      <a:pt x="1025362" y="2355310"/>
                    </a:cubicBezTo>
                    <a:cubicBezTo>
                      <a:pt x="970188" y="2240726"/>
                      <a:pt x="957778" y="1932574"/>
                      <a:pt x="942376" y="1794766"/>
                    </a:cubicBezTo>
                    <a:cubicBezTo>
                      <a:pt x="824834" y="1754234"/>
                      <a:pt x="694321" y="1702352"/>
                      <a:pt x="621363" y="1682897"/>
                    </a:cubicBezTo>
                    <a:cubicBezTo>
                      <a:pt x="601908" y="1814221"/>
                      <a:pt x="606161" y="1861388"/>
                      <a:pt x="562997" y="1999046"/>
                    </a:cubicBezTo>
                    <a:cubicBezTo>
                      <a:pt x="519833" y="2136704"/>
                      <a:pt x="436144" y="2443996"/>
                      <a:pt x="362376" y="2508847"/>
                    </a:cubicBezTo>
                    <a:cubicBezTo>
                      <a:pt x="260328" y="2531278"/>
                      <a:pt x="118768" y="2487862"/>
                      <a:pt x="120389" y="2388153"/>
                    </a:cubicBezTo>
                    <a:cubicBezTo>
                      <a:pt x="122010" y="2288444"/>
                      <a:pt x="265493" y="2106050"/>
                      <a:pt x="334397" y="1882314"/>
                    </a:cubicBezTo>
                    <a:cubicBezTo>
                      <a:pt x="403301" y="1658578"/>
                      <a:pt x="551648" y="1113830"/>
                      <a:pt x="533814" y="1045736"/>
                    </a:cubicBezTo>
                    <a:cubicBezTo>
                      <a:pt x="428431" y="1104102"/>
                      <a:pt x="334272" y="1333721"/>
                      <a:pt x="249155" y="1375874"/>
                    </a:cubicBezTo>
                    <a:cubicBezTo>
                      <a:pt x="164038" y="1418027"/>
                      <a:pt x="39325" y="1340808"/>
                      <a:pt x="23112" y="1298655"/>
                    </a:cubicBezTo>
                    <a:cubicBezTo>
                      <a:pt x="6899" y="1256502"/>
                      <a:pt x="-38497" y="1224076"/>
                      <a:pt x="71750" y="1104102"/>
                    </a:cubicBezTo>
                    <a:cubicBezTo>
                      <a:pt x="181997" y="984128"/>
                      <a:pt x="514358" y="703648"/>
                      <a:pt x="684593" y="57880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7445666-1572-452A-9A9E-983D795FA1F9}"/>
                </a:ext>
              </a:extLst>
            </p:cNvPr>
            <p:cNvGrpSpPr/>
            <p:nvPr/>
          </p:nvGrpSpPr>
          <p:grpSpPr>
            <a:xfrm>
              <a:off x="2068335" y="3307141"/>
              <a:ext cx="1532166" cy="2590999"/>
              <a:chOff x="2068335" y="3307141"/>
              <a:chExt cx="1532166" cy="259099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02E8810-DBFC-489E-A08D-AA89384ACDD1}"/>
                  </a:ext>
                </a:extLst>
              </p:cNvPr>
              <p:cNvSpPr/>
              <p:nvPr/>
            </p:nvSpPr>
            <p:spPr bwMode="auto">
              <a:xfrm>
                <a:off x="2585546" y="3307141"/>
                <a:ext cx="555978" cy="5559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 112">
                <a:extLst>
                  <a:ext uri="{FF2B5EF4-FFF2-40B4-BE49-F238E27FC236}">
                    <a16:creationId xmlns:a16="http://schemas.microsoft.com/office/drawing/2014/main" id="{BEC517DF-5233-44AD-B18F-D45110699251}"/>
                  </a:ext>
                </a:extLst>
              </p:cNvPr>
              <p:cNvSpPr/>
              <p:nvPr/>
            </p:nvSpPr>
            <p:spPr>
              <a:xfrm>
                <a:off x="2068335" y="3390000"/>
                <a:ext cx="1532166" cy="2508140"/>
              </a:xfrm>
              <a:custGeom>
                <a:avLst/>
                <a:gdLst>
                  <a:gd name="connsiteX0" fmla="*/ 728770 w 1560687"/>
                  <a:gd name="connsiteY0" fmla="*/ 574226 h 2545159"/>
                  <a:gd name="connsiteX1" fmla="*/ 1185970 w 1560687"/>
                  <a:gd name="connsiteY1" fmla="*/ 462358 h 2545159"/>
                  <a:gd name="connsiteX2" fmla="*/ 1317293 w 1560687"/>
                  <a:gd name="connsiteY2" fmla="*/ 78116 h 2545159"/>
                  <a:gd name="connsiteX3" fmla="*/ 1453480 w 1560687"/>
                  <a:gd name="connsiteY3" fmla="*/ 294 h 2545159"/>
                  <a:gd name="connsiteX4" fmla="*/ 1555621 w 1560687"/>
                  <a:gd name="connsiteY4" fmla="*/ 87843 h 2545159"/>
                  <a:gd name="connsiteX5" fmla="*/ 1526438 w 1560687"/>
                  <a:gd name="connsiteY5" fmla="*/ 228894 h 2545159"/>
                  <a:gd name="connsiteX6" fmla="*/ 1365931 w 1560687"/>
                  <a:gd name="connsiteY6" fmla="*/ 666639 h 2545159"/>
                  <a:gd name="connsiteX7" fmla="*/ 864957 w 1560687"/>
                  <a:gd name="connsiteY7" fmla="*/ 817418 h 2545159"/>
                  <a:gd name="connsiteX8" fmla="*/ 816319 w 1560687"/>
                  <a:gd name="connsiteY8" fmla="*/ 1449716 h 2545159"/>
                  <a:gd name="connsiteX9" fmla="*/ 1171378 w 1560687"/>
                  <a:gd name="connsiteY9" fmla="*/ 1600494 h 2545159"/>
                  <a:gd name="connsiteX10" fmla="*/ 1302702 w 1560687"/>
                  <a:gd name="connsiteY10" fmla="*/ 2393299 h 2545159"/>
                  <a:gd name="connsiteX11" fmla="*/ 1025463 w 1560687"/>
                  <a:gd name="connsiteY11" fmla="*/ 2412754 h 2545159"/>
                  <a:gd name="connsiteX12" fmla="*/ 957370 w 1560687"/>
                  <a:gd name="connsiteY12" fmla="*/ 1795048 h 2545159"/>
                  <a:gd name="connsiteX13" fmla="*/ 636357 w 1560687"/>
                  <a:gd name="connsiteY13" fmla="*/ 1683179 h 2545159"/>
                  <a:gd name="connsiteX14" fmla="*/ 577991 w 1560687"/>
                  <a:gd name="connsiteY14" fmla="*/ 1999328 h 2545159"/>
                  <a:gd name="connsiteX15" fmla="*/ 349391 w 1560687"/>
                  <a:gd name="connsiteY15" fmla="*/ 2510031 h 2545159"/>
                  <a:gd name="connsiteX16" fmla="*/ 115927 w 1560687"/>
                  <a:gd name="connsiteY16" fmla="*/ 2432209 h 2545159"/>
                  <a:gd name="connsiteX17" fmla="*/ 349391 w 1560687"/>
                  <a:gd name="connsiteY17" fmla="*/ 1882596 h 2545159"/>
                  <a:gd name="connsiteX18" fmla="*/ 548808 w 1560687"/>
                  <a:gd name="connsiteY18" fmla="*/ 1046018 h 2545159"/>
                  <a:gd name="connsiteX19" fmla="*/ 184021 w 1560687"/>
                  <a:gd name="connsiteY19" fmla="*/ 1357303 h 2545159"/>
                  <a:gd name="connsiteX20" fmla="*/ 13787 w 1560687"/>
                  <a:gd name="connsiteY20" fmla="*/ 1264890 h 2545159"/>
                  <a:gd name="connsiteX21" fmla="*/ 86744 w 1560687"/>
                  <a:gd name="connsiteY21" fmla="*/ 1104384 h 2545159"/>
                  <a:gd name="connsiteX22" fmla="*/ 728770 w 1560687"/>
                  <a:gd name="connsiteY22" fmla="*/ 574226 h 2545159"/>
                  <a:gd name="connsiteX0" fmla="*/ 728770 w 1560687"/>
                  <a:gd name="connsiteY0" fmla="*/ 574151 h 2545084"/>
                  <a:gd name="connsiteX1" fmla="*/ 1166514 w 1560687"/>
                  <a:gd name="connsiteY1" fmla="*/ 442828 h 2545084"/>
                  <a:gd name="connsiteX2" fmla="*/ 1317293 w 1560687"/>
                  <a:gd name="connsiteY2" fmla="*/ 78041 h 2545084"/>
                  <a:gd name="connsiteX3" fmla="*/ 1453480 w 1560687"/>
                  <a:gd name="connsiteY3" fmla="*/ 219 h 2545084"/>
                  <a:gd name="connsiteX4" fmla="*/ 1555621 w 1560687"/>
                  <a:gd name="connsiteY4" fmla="*/ 87768 h 2545084"/>
                  <a:gd name="connsiteX5" fmla="*/ 1526438 w 1560687"/>
                  <a:gd name="connsiteY5" fmla="*/ 228819 h 2545084"/>
                  <a:gd name="connsiteX6" fmla="*/ 1365931 w 1560687"/>
                  <a:gd name="connsiteY6" fmla="*/ 666564 h 2545084"/>
                  <a:gd name="connsiteX7" fmla="*/ 864957 w 1560687"/>
                  <a:gd name="connsiteY7" fmla="*/ 817343 h 2545084"/>
                  <a:gd name="connsiteX8" fmla="*/ 816319 w 1560687"/>
                  <a:gd name="connsiteY8" fmla="*/ 1449641 h 2545084"/>
                  <a:gd name="connsiteX9" fmla="*/ 1171378 w 1560687"/>
                  <a:gd name="connsiteY9" fmla="*/ 1600419 h 2545084"/>
                  <a:gd name="connsiteX10" fmla="*/ 1302702 w 1560687"/>
                  <a:gd name="connsiteY10" fmla="*/ 2393224 h 2545084"/>
                  <a:gd name="connsiteX11" fmla="*/ 1025463 w 1560687"/>
                  <a:gd name="connsiteY11" fmla="*/ 2412679 h 2545084"/>
                  <a:gd name="connsiteX12" fmla="*/ 957370 w 1560687"/>
                  <a:gd name="connsiteY12" fmla="*/ 1794973 h 2545084"/>
                  <a:gd name="connsiteX13" fmla="*/ 636357 w 1560687"/>
                  <a:gd name="connsiteY13" fmla="*/ 1683104 h 2545084"/>
                  <a:gd name="connsiteX14" fmla="*/ 577991 w 1560687"/>
                  <a:gd name="connsiteY14" fmla="*/ 1999253 h 2545084"/>
                  <a:gd name="connsiteX15" fmla="*/ 349391 w 1560687"/>
                  <a:gd name="connsiteY15" fmla="*/ 2509956 h 2545084"/>
                  <a:gd name="connsiteX16" fmla="*/ 115927 w 1560687"/>
                  <a:gd name="connsiteY16" fmla="*/ 2432134 h 2545084"/>
                  <a:gd name="connsiteX17" fmla="*/ 349391 w 1560687"/>
                  <a:gd name="connsiteY17" fmla="*/ 1882521 h 2545084"/>
                  <a:gd name="connsiteX18" fmla="*/ 548808 w 1560687"/>
                  <a:gd name="connsiteY18" fmla="*/ 1045943 h 2545084"/>
                  <a:gd name="connsiteX19" fmla="*/ 184021 w 1560687"/>
                  <a:gd name="connsiteY19" fmla="*/ 1357228 h 2545084"/>
                  <a:gd name="connsiteX20" fmla="*/ 13787 w 1560687"/>
                  <a:gd name="connsiteY20" fmla="*/ 1264815 h 2545084"/>
                  <a:gd name="connsiteX21" fmla="*/ 86744 w 1560687"/>
                  <a:gd name="connsiteY21" fmla="*/ 1104309 h 2545084"/>
                  <a:gd name="connsiteX22" fmla="*/ 728770 w 1560687"/>
                  <a:gd name="connsiteY22" fmla="*/ 574151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15 h 2545084"/>
                  <a:gd name="connsiteX1" fmla="*/ 1166970 w 1561143"/>
                  <a:gd name="connsiteY1" fmla="*/ 442828 h 2545084"/>
                  <a:gd name="connsiteX2" fmla="*/ 1317749 w 1561143"/>
                  <a:gd name="connsiteY2" fmla="*/ 78041 h 2545084"/>
                  <a:gd name="connsiteX3" fmla="*/ 1453936 w 1561143"/>
                  <a:gd name="connsiteY3" fmla="*/ 219 h 2545084"/>
                  <a:gd name="connsiteX4" fmla="*/ 1556077 w 1561143"/>
                  <a:gd name="connsiteY4" fmla="*/ 87768 h 2545084"/>
                  <a:gd name="connsiteX5" fmla="*/ 1526894 w 1561143"/>
                  <a:gd name="connsiteY5" fmla="*/ 228819 h 2545084"/>
                  <a:gd name="connsiteX6" fmla="*/ 1366387 w 1561143"/>
                  <a:gd name="connsiteY6" fmla="*/ 666564 h 2545084"/>
                  <a:gd name="connsiteX7" fmla="*/ 865413 w 1561143"/>
                  <a:gd name="connsiteY7" fmla="*/ 817343 h 2545084"/>
                  <a:gd name="connsiteX8" fmla="*/ 816775 w 1561143"/>
                  <a:gd name="connsiteY8" fmla="*/ 1449641 h 2545084"/>
                  <a:gd name="connsiteX9" fmla="*/ 1171834 w 1561143"/>
                  <a:gd name="connsiteY9" fmla="*/ 1600419 h 2545084"/>
                  <a:gd name="connsiteX10" fmla="*/ 1303158 w 1561143"/>
                  <a:gd name="connsiteY10" fmla="*/ 2393224 h 2545084"/>
                  <a:gd name="connsiteX11" fmla="*/ 1025919 w 1561143"/>
                  <a:gd name="connsiteY11" fmla="*/ 2412679 h 2545084"/>
                  <a:gd name="connsiteX12" fmla="*/ 957826 w 1561143"/>
                  <a:gd name="connsiteY12" fmla="*/ 1794973 h 2545084"/>
                  <a:gd name="connsiteX13" fmla="*/ 636813 w 1561143"/>
                  <a:gd name="connsiteY13" fmla="*/ 1683104 h 2545084"/>
                  <a:gd name="connsiteX14" fmla="*/ 578447 w 1561143"/>
                  <a:gd name="connsiteY14" fmla="*/ 1999253 h 2545084"/>
                  <a:gd name="connsiteX15" fmla="*/ 349847 w 1561143"/>
                  <a:gd name="connsiteY15" fmla="*/ 2509956 h 2545084"/>
                  <a:gd name="connsiteX16" fmla="*/ 116383 w 1561143"/>
                  <a:gd name="connsiteY16" fmla="*/ 2432134 h 2545084"/>
                  <a:gd name="connsiteX17" fmla="*/ 349847 w 1561143"/>
                  <a:gd name="connsiteY17" fmla="*/ 1882521 h 2545084"/>
                  <a:gd name="connsiteX18" fmla="*/ 549264 w 1561143"/>
                  <a:gd name="connsiteY18" fmla="*/ 1045943 h 2545084"/>
                  <a:gd name="connsiteX19" fmla="*/ 184477 w 1561143"/>
                  <a:gd name="connsiteY19" fmla="*/ 1357228 h 2545084"/>
                  <a:gd name="connsiteX20" fmla="*/ 14243 w 1561143"/>
                  <a:gd name="connsiteY20" fmla="*/ 1264815 h 2545084"/>
                  <a:gd name="connsiteX21" fmla="*/ 87200 w 1561143"/>
                  <a:gd name="connsiteY21" fmla="*/ 1104309 h 2545084"/>
                  <a:gd name="connsiteX22" fmla="*/ 700043 w 1561143"/>
                  <a:gd name="connsiteY22" fmla="*/ 579015 h 2545084"/>
                  <a:gd name="connsiteX0" fmla="*/ 700043 w 1561143"/>
                  <a:gd name="connsiteY0" fmla="*/ 579068 h 2545137"/>
                  <a:gd name="connsiteX1" fmla="*/ 1191289 w 1561143"/>
                  <a:gd name="connsiteY1" fmla="*/ 457472 h 2545137"/>
                  <a:gd name="connsiteX2" fmla="*/ 1317749 w 1561143"/>
                  <a:gd name="connsiteY2" fmla="*/ 78094 h 2545137"/>
                  <a:gd name="connsiteX3" fmla="*/ 1453936 w 1561143"/>
                  <a:gd name="connsiteY3" fmla="*/ 272 h 2545137"/>
                  <a:gd name="connsiteX4" fmla="*/ 1556077 w 1561143"/>
                  <a:gd name="connsiteY4" fmla="*/ 87821 h 2545137"/>
                  <a:gd name="connsiteX5" fmla="*/ 1526894 w 1561143"/>
                  <a:gd name="connsiteY5" fmla="*/ 228872 h 2545137"/>
                  <a:gd name="connsiteX6" fmla="*/ 1366387 w 1561143"/>
                  <a:gd name="connsiteY6" fmla="*/ 666617 h 2545137"/>
                  <a:gd name="connsiteX7" fmla="*/ 865413 w 1561143"/>
                  <a:gd name="connsiteY7" fmla="*/ 817396 h 2545137"/>
                  <a:gd name="connsiteX8" fmla="*/ 816775 w 1561143"/>
                  <a:gd name="connsiteY8" fmla="*/ 1449694 h 2545137"/>
                  <a:gd name="connsiteX9" fmla="*/ 1171834 w 1561143"/>
                  <a:gd name="connsiteY9" fmla="*/ 1600472 h 2545137"/>
                  <a:gd name="connsiteX10" fmla="*/ 1303158 w 1561143"/>
                  <a:gd name="connsiteY10" fmla="*/ 2393277 h 2545137"/>
                  <a:gd name="connsiteX11" fmla="*/ 1025919 w 1561143"/>
                  <a:gd name="connsiteY11" fmla="*/ 2412732 h 2545137"/>
                  <a:gd name="connsiteX12" fmla="*/ 957826 w 1561143"/>
                  <a:gd name="connsiteY12" fmla="*/ 1795026 h 2545137"/>
                  <a:gd name="connsiteX13" fmla="*/ 636813 w 1561143"/>
                  <a:gd name="connsiteY13" fmla="*/ 1683157 h 2545137"/>
                  <a:gd name="connsiteX14" fmla="*/ 578447 w 1561143"/>
                  <a:gd name="connsiteY14" fmla="*/ 1999306 h 2545137"/>
                  <a:gd name="connsiteX15" fmla="*/ 349847 w 1561143"/>
                  <a:gd name="connsiteY15" fmla="*/ 2510009 h 2545137"/>
                  <a:gd name="connsiteX16" fmla="*/ 116383 w 1561143"/>
                  <a:gd name="connsiteY16" fmla="*/ 2432187 h 2545137"/>
                  <a:gd name="connsiteX17" fmla="*/ 349847 w 1561143"/>
                  <a:gd name="connsiteY17" fmla="*/ 1882574 h 2545137"/>
                  <a:gd name="connsiteX18" fmla="*/ 549264 w 1561143"/>
                  <a:gd name="connsiteY18" fmla="*/ 1045996 h 2545137"/>
                  <a:gd name="connsiteX19" fmla="*/ 184477 w 1561143"/>
                  <a:gd name="connsiteY19" fmla="*/ 1357281 h 2545137"/>
                  <a:gd name="connsiteX20" fmla="*/ 14243 w 1561143"/>
                  <a:gd name="connsiteY20" fmla="*/ 1264868 h 2545137"/>
                  <a:gd name="connsiteX21" fmla="*/ 87200 w 1561143"/>
                  <a:gd name="connsiteY21" fmla="*/ 1104362 h 2545137"/>
                  <a:gd name="connsiteX22" fmla="*/ 700043 w 1561143"/>
                  <a:gd name="connsiteY22" fmla="*/ 579068 h 2545137"/>
                  <a:gd name="connsiteX0" fmla="*/ 700043 w 1561143"/>
                  <a:gd name="connsiteY0" fmla="*/ 579068 h 2545137"/>
                  <a:gd name="connsiteX1" fmla="*/ 1191289 w 1561143"/>
                  <a:gd name="connsiteY1" fmla="*/ 457472 h 2545137"/>
                  <a:gd name="connsiteX2" fmla="*/ 1317749 w 1561143"/>
                  <a:gd name="connsiteY2" fmla="*/ 78094 h 2545137"/>
                  <a:gd name="connsiteX3" fmla="*/ 1453936 w 1561143"/>
                  <a:gd name="connsiteY3" fmla="*/ 272 h 2545137"/>
                  <a:gd name="connsiteX4" fmla="*/ 1556077 w 1561143"/>
                  <a:gd name="connsiteY4" fmla="*/ 87821 h 2545137"/>
                  <a:gd name="connsiteX5" fmla="*/ 1526894 w 1561143"/>
                  <a:gd name="connsiteY5" fmla="*/ 228872 h 2545137"/>
                  <a:gd name="connsiteX6" fmla="*/ 1366387 w 1561143"/>
                  <a:gd name="connsiteY6" fmla="*/ 666617 h 2545137"/>
                  <a:gd name="connsiteX7" fmla="*/ 865413 w 1561143"/>
                  <a:gd name="connsiteY7" fmla="*/ 817396 h 2545137"/>
                  <a:gd name="connsiteX8" fmla="*/ 816775 w 1561143"/>
                  <a:gd name="connsiteY8" fmla="*/ 1449694 h 2545137"/>
                  <a:gd name="connsiteX9" fmla="*/ 1171834 w 1561143"/>
                  <a:gd name="connsiteY9" fmla="*/ 1600472 h 2545137"/>
                  <a:gd name="connsiteX10" fmla="*/ 1303158 w 1561143"/>
                  <a:gd name="connsiteY10" fmla="*/ 2393277 h 2545137"/>
                  <a:gd name="connsiteX11" fmla="*/ 1025919 w 1561143"/>
                  <a:gd name="connsiteY11" fmla="*/ 2412732 h 2545137"/>
                  <a:gd name="connsiteX12" fmla="*/ 957826 w 1561143"/>
                  <a:gd name="connsiteY12" fmla="*/ 1795026 h 2545137"/>
                  <a:gd name="connsiteX13" fmla="*/ 636813 w 1561143"/>
                  <a:gd name="connsiteY13" fmla="*/ 1683157 h 2545137"/>
                  <a:gd name="connsiteX14" fmla="*/ 578447 w 1561143"/>
                  <a:gd name="connsiteY14" fmla="*/ 1999306 h 2545137"/>
                  <a:gd name="connsiteX15" fmla="*/ 349847 w 1561143"/>
                  <a:gd name="connsiteY15" fmla="*/ 2510009 h 2545137"/>
                  <a:gd name="connsiteX16" fmla="*/ 116383 w 1561143"/>
                  <a:gd name="connsiteY16" fmla="*/ 2432187 h 2545137"/>
                  <a:gd name="connsiteX17" fmla="*/ 349847 w 1561143"/>
                  <a:gd name="connsiteY17" fmla="*/ 1882574 h 2545137"/>
                  <a:gd name="connsiteX18" fmla="*/ 549264 w 1561143"/>
                  <a:gd name="connsiteY18" fmla="*/ 1045996 h 2545137"/>
                  <a:gd name="connsiteX19" fmla="*/ 184477 w 1561143"/>
                  <a:gd name="connsiteY19" fmla="*/ 1357281 h 2545137"/>
                  <a:gd name="connsiteX20" fmla="*/ 14243 w 1561143"/>
                  <a:gd name="connsiteY20" fmla="*/ 1264868 h 2545137"/>
                  <a:gd name="connsiteX21" fmla="*/ 87200 w 1561143"/>
                  <a:gd name="connsiteY21" fmla="*/ 1104362 h 2545137"/>
                  <a:gd name="connsiteX22" fmla="*/ 700043 w 1561143"/>
                  <a:gd name="connsiteY22" fmla="*/ 579068 h 2545137"/>
                  <a:gd name="connsiteX0" fmla="*/ 700043 w 1561143"/>
                  <a:gd name="connsiteY0" fmla="*/ 579049 h 2545118"/>
                  <a:gd name="connsiteX1" fmla="*/ 1171834 w 1561143"/>
                  <a:gd name="connsiteY1" fmla="*/ 452590 h 2545118"/>
                  <a:gd name="connsiteX2" fmla="*/ 1317749 w 1561143"/>
                  <a:gd name="connsiteY2" fmla="*/ 78075 h 2545118"/>
                  <a:gd name="connsiteX3" fmla="*/ 1453936 w 1561143"/>
                  <a:gd name="connsiteY3" fmla="*/ 253 h 2545118"/>
                  <a:gd name="connsiteX4" fmla="*/ 1556077 w 1561143"/>
                  <a:gd name="connsiteY4" fmla="*/ 87802 h 2545118"/>
                  <a:gd name="connsiteX5" fmla="*/ 1526894 w 1561143"/>
                  <a:gd name="connsiteY5" fmla="*/ 228853 h 2545118"/>
                  <a:gd name="connsiteX6" fmla="*/ 1366387 w 1561143"/>
                  <a:gd name="connsiteY6" fmla="*/ 666598 h 2545118"/>
                  <a:gd name="connsiteX7" fmla="*/ 865413 w 1561143"/>
                  <a:gd name="connsiteY7" fmla="*/ 817377 h 2545118"/>
                  <a:gd name="connsiteX8" fmla="*/ 816775 w 1561143"/>
                  <a:gd name="connsiteY8" fmla="*/ 1449675 h 2545118"/>
                  <a:gd name="connsiteX9" fmla="*/ 1171834 w 1561143"/>
                  <a:gd name="connsiteY9" fmla="*/ 1600453 h 2545118"/>
                  <a:gd name="connsiteX10" fmla="*/ 1303158 w 1561143"/>
                  <a:gd name="connsiteY10" fmla="*/ 2393258 h 2545118"/>
                  <a:gd name="connsiteX11" fmla="*/ 1025919 w 1561143"/>
                  <a:gd name="connsiteY11" fmla="*/ 2412713 h 2545118"/>
                  <a:gd name="connsiteX12" fmla="*/ 957826 w 1561143"/>
                  <a:gd name="connsiteY12" fmla="*/ 1795007 h 2545118"/>
                  <a:gd name="connsiteX13" fmla="*/ 636813 w 1561143"/>
                  <a:gd name="connsiteY13" fmla="*/ 1683138 h 2545118"/>
                  <a:gd name="connsiteX14" fmla="*/ 578447 w 1561143"/>
                  <a:gd name="connsiteY14" fmla="*/ 1999287 h 2545118"/>
                  <a:gd name="connsiteX15" fmla="*/ 349847 w 1561143"/>
                  <a:gd name="connsiteY15" fmla="*/ 2509990 h 2545118"/>
                  <a:gd name="connsiteX16" fmla="*/ 116383 w 1561143"/>
                  <a:gd name="connsiteY16" fmla="*/ 2432168 h 2545118"/>
                  <a:gd name="connsiteX17" fmla="*/ 349847 w 1561143"/>
                  <a:gd name="connsiteY17" fmla="*/ 1882555 h 2545118"/>
                  <a:gd name="connsiteX18" fmla="*/ 549264 w 1561143"/>
                  <a:gd name="connsiteY18" fmla="*/ 1045977 h 2545118"/>
                  <a:gd name="connsiteX19" fmla="*/ 184477 w 1561143"/>
                  <a:gd name="connsiteY19" fmla="*/ 1357262 h 2545118"/>
                  <a:gd name="connsiteX20" fmla="*/ 14243 w 1561143"/>
                  <a:gd name="connsiteY20" fmla="*/ 1264849 h 2545118"/>
                  <a:gd name="connsiteX21" fmla="*/ 87200 w 1561143"/>
                  <a:gd name="connsiteY21" fmla="*/ 1104343 h 2545118"/>
                  <a:gd name="connsiteX22" fmla="*/ 700043 w 1561143"/>
                  <a:gd name="connsiteY22" fmla="*/ 579049 h 2545118"/>
                  <a:gd name="connsiteX0" fmla="*/ 700043 w 1561143"/>
                  <a:gd name="connsiteY0" fmla="*/ 579049 h 2545118"/>
                  <a:gd name="connsiteX1" fmla="*/ 1171834 w 1561143"/>
                  <a:gd name="connsiteY1" fmla="*/ 452590 h 2545118"/>
                  <a:gd name="connsiteX2" fmla="*/ 1317749 w 1561143"/>
                  <a:gd name="connsiteY2" fmla="*/ 78075 h 2545118"/>
                  <a:gd name="connsiteX3" fmla="*/ 1453936 w 1561143"/>
                  <a:gd name="connsiteY3" fmla="*/ 253 h 2545118"/>
                  <a:gd name="connsiteX4" fmla="*/ 1556077 w 1561143"/>
                  <a:gd name="connsiteY4" fmla="*/ 87802 h 2545118"/>
                  <a:gd name="connsiteX5" fmla="*/ 1526894 w 1561143"/>
                  <a:gd name="connsiteY5" fmla="*/ 228853 h 2545118"/>
                  <a:gd name="connsiteX6" fmla="*/ 1366387 w 1561143"/>
                  <a:gd name="connsiteY6" fmla="*/ 666598 h 2545118"/>
                  <a:gd name="connsiteX7" fmla="*/ 865413 w 1561143"/>
                  <a:gd name="connsiteY7" fmla="*/ 817377 h 2545118"/>
                  <a:gd name="connsiteX8" fmla="*/ 816775 w 1561143"/>
                  <a:gd name="connsiteY8" fmla="*/ 1449675 h 2545118"/>
                  <a:gd name="connsiteX9" fmla="*/ 1171834 w 1561143"/>
                  <a:gd name="connsiteY9" fmla="*/ 1600453 h 2545118"/>
                  <a:gd name="connsiteX10" fmla="*/ 1303158 w 1561143"/>
                  <a:gd name="connsiteY10" fmla="*/ 2393258 h 2545118"/>
                  <a:gd name="connsiteX11" fmla="*/ 1025919 w 1561143"/>
                  <a:gd name="connsiteY11" fmla="*/ 2412713 h 2545118"/>
                  <a:gd name="connsiteX12" fmla="*/ 957826 w 1561143"/>
                  <a:gd name="connsiteY12" fmla="*/ 1795007 h 2545118"/>
                  <a:gd name="connsiteX13" fmla="*/ 636813 w 1561143"/>
                  <a:gd name="connsiteY13" fmla="*/ 1683138 h 2545118"/>
                  <a:gd name="connsiteX14" fmla="*/ 578447 w 1561143"/>
                  <a:gd name="connsiteY14" fmla="*/ 1999287 h 2545118"/>
                  <a:gd name="connsiteX15" fmla="*/ 349847 w 1561143"/>
                  <a:gd name="connsiteY15" fmla="*/ 2509990 h 2545118"/>
                  <a:gd name="connsiteX16" fmla="*/ 116383 w 1561143"/>
                  <a:gd name="connsiteY16" fmla="*/ 2432168 h 2545118"/>
                  <a:gd name="connsiteX17" fmla="*/ 349847 w 1561143"/>
                  <a:gd name="connsiteY17" fmla="*/ 1882555 h 2545118"/>
                  <a:gd name="connsiteX18" fmla="*/ 549264 w 1561143"/>
                  <a:gd name="connsiteY18" fmla="*/ 1045977 h 2545118"/>
                  <a:gd name="connsiteX19" fmla="*/ 184477 w 1561143"/>
                  <a:gd name="connsiteY19" fmla="*/ 1357262 h 2545118"/>
                  <a:gd name="connsiteX20" fmla="*/ 14243 w 1561143"/>
                  <a:gd name="connsiteY20" fmla="*/ 1264849 h 2545118"/>
                  <a:gd name="connsiteX21" fmla="*/ 87200 w 1561143"/>
                  <a:gd name="connsiteY21" fmla="*/ 1104343 h 2545118"/>
                  <a:gd name="connsiteX22" fmla="*/ 700043 w 1561143"/>
                  <a:gd name="connsiteY22" fmla="*/ 579049 h 2545118"/>
                  <a:gd name="connsiteX0" fmla="*/ 700043 w 1561143"/>
                  <a:gd name="connsiteY0" fmla="*/ 579049 h 2545118"/>
                  <a:gd name="connsiteX1" fmla="*/ 1171834 w 1561143"/>
                  <a:gd name="connsiteY1" fmla="*/ 452590 h 2545118"/>
                  <a:gd name="connsiteX2" fmla="*/ 1317749 w 1561143"/>
                  <a:gd name="connsiteY2" fmla="*/ 78075 h 2545118"/>
                  <a:gd name="connsiteX3" fmla="*/ 1453936 w 1561143"/>
                  <a:gd name="connsiteY3" fmla="*/ 253 h 2545118"/>
                  <a:gd name="connsiteX4" fmla="*/ 1556077 w 1561143"/>
                  <a:gd name="connsiteY4" fmla="*/ 87802 h 2545118"/>
                  <a:gd name="connsiteX5" fmla="*/ 1526894 w 1561143"/>
                  <a:gd name="connsiteY5" fmla="*/ 228853 h 2545118"/>
                  <a:gd name="connsiteX6" fmla="*/ 1366387 w 1561143"/>
                  <a:gd name="connsiteY6" fmla="*/ 666598 h 2545118"/>
                  <a:gd name="connsiteX7" fmla="*/ 865413 w 1561143"/>
                  <a:gd name="connsiteY7" fmla="*/ 817377 h 2545118"/>
                  <a:gd name="connsiteX8" fmla="*/ 816775 w 1561143"/>
                  <a:gd name="connsiteY8" fmla="*/ 1449675 h 2545118"/>
                  <a:gd name="connsiteX9" fmla="*/ 1171834 w 1561143"/>
                  <a:gd name="connsiteY9" fmla="*/ 1600453 h 2545118"/>
                  <a:gd name="connsiteX10" fmla="*/ 1303158 w 1561143"/>
                  <a:gd name="connsiteY10" fmla="*/ 2393258 h 2545118"/>
                  <a:gd name="connsiteX11" fmla="*/ 1025919 w 1561143"/>
                  <a:gd name="connsiteY11" fmla="*/ 2412713 h 2545118"/>
                  <a:gd name="connsiteX12" fmla="*/ 957826 w 1561143"/>
                  <a:gd name="connsiteY12" fmla="*/ 1795007 h 2545118"/>
                  <a:gd name="connsiteX13" fmla="*/ 636813 w 1561143"/>
                  <a:gd name="connsiteY13" fmla="*/ 1683138 h 2545118"/>
                  <a:gd name="connsiteX14" fmla="*/ 578447 w 1561143"/>
                  <a:gd name="connsiteY14" fmla="*/ 1999287 h 2545118"/>
                  <a:gd name="connsiteX15" fmla="*/ 349847 w 1561143"/>
                  <a:gd name="connsiteY15" fmla="*/ 2509990 h 2545118"/>
                  <a:gd name="connsiteX16" fmla="*/ 116383 w 1561143"/>
                  <a:gd name="connsiteY16" fmla="*/ 2432168 h 2545118"/>
                  <a:gd name="connsiteX17" fmla="*/ 349847 w 1561143"/>
                  <a:gd name="connsiteY17" fmla="*/ 1882555 h 2545118"/>
                  <a:gd name="connsiteX18" fmla="*/ 549264 w 1561143"/>
                  <a:gd name="connsiteY18" fmla="*/ 1045977 h 2545118"/>
                  <a:gd name="connsiteX19" fmla="*/ 184477 w 1561143"/>
                  <a:gd name="connsiteY19" fmla="*/ 1357262 h 2545118"/>
                  <a:gd name="connsiteX20" fmla="*/ 14243 w 1561143"/>
                  <a:gd name="connsiteY20" fmla="*/ 1264849 h 2545118"/>
                  <a:gd name="connsiteX21" fmla="*/ 87200 w 1561143"/>
                  <a:gd name="connsiteY21" fmla="*/ 1104343 h 2545118"/>
                  <a:gd name="connsiteX22" fmla="*/ 700043 w 1561143"/>
                  <a:gd name="connsiteY22" fmla="*/ 579049 h 2545118"/>
                  <a:gd name="connsiteX0" fmla="*/ 700043 w 1529388"/>
                  <a:gd name="connsiteY0" fmla="*/ 587851 h 2553920"/>
                  <a:gd name="connsiteX1" fmla="*/ 1171834 w 1529388"/>
                  <a:gd name="connsiteY1" fmla="*/ 461392 h 2553920"/>
                  <a:gd name="connsiteX2" fmla="*/ 1317749 w 1529388"/>
                  <a:gd name="connsiteY2" fmla="*/ 86877 h 2553920"/>
                  <a:gd name="connsiteX3" fmla="*/ 1453936 w 1529388"/>
                  <a:gd name="connsiteY3" fmla="*/ 9055 h 2553920"/>
                  <a:gd name="connsiteX4" fmla="*/ 1526894 w 1529388"/>
                  <a:gd name="connsiteY4" fmla="*/ 237655 h 2553920"/>
                  <a:gd name="connsiteX5" fmla="*/ 1366387 w 1529388"/>
                  <a:gd name="connsiteY5" fmla="*/ 675400 h 2553920"/>
                  <a:gd name="connsiteX6" fmla="*/ 865413 w 1529388"/>
                  <a:gd name="connsiteY6" fmla="*/ 826179 h 2553920"/>
                  <a:gd name="connsiteX7" fmla="*/ 816775 w 1529388"/>
                  <a:gd name="connsiteY7" fmla="*/ 1458477 h 2553920"/>
                  <a:gd name="connsiteX8" fmla="*/ 1171834 w 1529388"/>
                  <a:gd name="connsiteY8" fmla="*/ 1609255 h 2553920"/>
                  <a:gd name="connsiteX9" fmla="*/ 1303158 w 1529388"/>
                  <a:gd name="connsiteY9" fmla="*/ 2402060 h 2553920"/>
                  <a:gd name="connsiteX10" fmla="*/ 1025919 w 1529388"/>
                  <a:gd name="connsiteY10" fmla="*/ 2421515 h 2553920"/>
                  <a:gd name="connsiteX11" fmla="*/ 957826 w 1529388"/>
                  <a:gd name="connsiteY11" fmla="*/ 1803809 h 2553920"/>
                  <a:gd name="connsiteX12" fmla="*/ 636813 w 1529388"/>
                  <a:gd name="connsiteY12" fmla="*/ 1691940 h 2553920"/>
                  <a:gd name="connsiteX13" fmla="*/ 578447 w 1529388"/>
                  <a:gd name="connsiteY13" fmla="*/ 2008089 h 2553920"/>
                  <a:gd name="connsiteX14" fmla="*/ 349847 w 1529388"/>
                  <a:gd name="connsiteY14" fmla="*/ 2518792 h 2553920"/>
                  <a:gd name="connsiteX15" fmla="*/ 116383 w 1529388"/>
                  <a:gd name="connsiteY15" fmla="*/ 2440970 h 2553920"/>
                  <a:gd name="connsiteX16" fmla="*/ 349847 w 1529388"/>
                  <a:gd name="connsiteY16" fmla="*/ 1891357 h 2553920"/>
                  <a:gd name="connsiteX17" fmla="*/ 549264 w 1529388"/>
                  <a:gd name="connsiteY17" fmla="*/ 1054779 h 2553920"/>
                  <a:gd name="connsiteX18" fmla="*/ 184477 w 1529388"/>
                  <a:gd name="connsiteY18" fmla="*/ 1366064 h 2553920"/>
                  <a:gd name="connsiteX19" fmla="*/ 14243 w 1529388"/>
                  <a:gd name="connsiteY19" fmla="*/ 1273651 h 2553920"/>
                  <a:gd name="connsiteX20" fmla="*/ 87200 w 1529388"/>
                  <a:gd name="connsiteY20" fmla="*/ 1113145 h 2553920"/>
                  <a:gd name="connsiteX21" fmla="*/ 700043 w 1529388"/>
                  <a:gd name="connsiteY21" fmla="*/ 587851 h 2553920"/>
                  <a:gd name="connsiteX0" fmla="*/ 700043 w 1547616"/>
                  <a:gd name="connsiteY0" fmla="*/ 591953 h 2558022"/>
                  <a:gd name="connsiteX1" fmla="*/ 1171834 w 1547616"/>
                  <a:gd name="connsiteY1" fmla="*/ 465494 h 2558022"/>
                  <a:gd name="connsiteX2" fmla="*/ 1317749 w 1547616"/>
                  <a:gd name="connsiteY2" fmla="*/ 90979 h 2558022"/>
                  <a:gd name="connsiteX3" fmla="*/ 1453936 w 1547616"/>
                  <a:gd name="connsiteY3" fmla="*/ 13157 h 2558022"/>
                  <a:gd name="connsiteX4" fmla="*/ 1526894 w 1547616"/>
                  <a:gd name="connsiteY4" fmla="*/ 241757 h 2558022"/>
                  <a:gd name="connsiteX5" fmla="*/ 1366387 w 1547616"/>
                  <a:gd name="connsiteY5" fmla="*/ 679502 h 2558022"/>
                  <a:gd name="connsiteX6" fmla="*/ 865413 w 1547616"/>
                  <a:gd name="connsiteY6" fmla="*/ 830281 h 2558022"/>
                  <a:gd name="connsiteX7" fmla="*/ 816775 w 1547616"/>
                  <a:gd name="connsiteY7" fmla="*/ 1462579 h 2558022"/>
                  <a:gd name="connsiteX8" fmla="*/ 1171834 w 1547616"/>
                  <a:gd name="connsiteY8" fmla="*/ 1613357 h 2558022"/>
                  <a:gd name="connsiteX9" fmla="*/ 1303158 w 1547616"/>
                  <a:gd name="connsiteY9" fmla="*/ 2406162 h 2558022"/>
                  <a:gd name="connsiteX10" fmla="*/ 1025919 w 1547616"/>
                  <a:gd name="connsiteY10" fmla="*/ 2425617 h 2558022"/>
                  <a:gd name="connsiteX11" fmla="*/ 957826 w 1547616"/>
                  <a:gd name="connsiteY11" fmla="*/ 1807911 h 2558022"/>
                  <a:gd name="connsiteX12" fmla="*/ 636813 w 1547616"/>
                  <a:gd name="connsiteY12" fmla="*/ 1696042 h 2558022"/>
                  <a:gd name="connsiteX13" fmla="*/ 578447 w 1547616"/>
                  <a:gd name="connsiteY13" fmla="*/ 2012191 h 2558022"/>
                  <a:gd name="connsiteX14" fmla="*/ 349847 w 1547616"/>
                  <a:gd name="connsiteY14" fmla="*/ 2522894 h 2558022"/>
                  <a:gd name="connsiteX15" fmla="*/ 116383 w 1547616"/>
                  <a:gd name="connsiteY15" fmla="*/ 2445072 h 2558022"/>
                  <a:gd name="connsiteX16" fmla="*/ 349847 w 1547616"/>
                  <a:gd name="connsiteY16" fmla="*/ 1895459 h 2558022"/>
                  <a:gd name="connsiteX17" fmla="*/ 549264 w 1547616"/>
                  <a:gd name="connsiteY17" fmla="*/ 1058881 h 2558022"/>
                  <a:gd name="connsiteX18" fmla="*/ 184477 w 1547616"/>
                  <a:gd name="connsiteY18" fmla="*/ 1370166 h 2558022"/>
                  <a:gd name="connsiteX19" fmla="*/ 14243 w 1547616"/>
                  <a:gd name="connsiteY19" fmla="*/ 1277753 h 2558022"/>
                  <a:gd name="connsiteX20" fmla="*/ 87200 w 1547616"/>
                  <a:gd name="connsiteY20" fmla="*/ 1117247 h 2558022"/>
                  <a:gd name="connsiteX21" fmla="*/ 700043 w 1547616"/>
                  <a:gd name="connsiteY21" fmla="*/ 591953 h 2558022"/>
                  <a:gd name="connsiteX0" fmla="*/ 700043 w 1547616"/>
                  <a:gd name="connsiteY0" fmla="*/ 591953 h 2558022"/>
                  <a:gd name="connsiteX1" fmla="*/ 1171834 w 1547616"/>
                  <a:gd name="connsiteY1" fmla="*/ 465494 h 2558022"/>
                  <a:gd name="connsiteX2" fmla="*/ 1317749 w 1547616"/>
                  <a:gd name="connsiteY2" fmla="*/ 90979 h 2558022"/>
                  <a:gd name="connsiteX3" fmla="*/ 1453936 w 1547616"/>
                  <a:gd name="connsiteY3" fmla="*/ 13157 h 2558022"/>
                  <a:gd name="connsiteX4" fmla="*/ 1526894 w 1547616"/>
                  <a:gd name="connsiteY4" fmla="*/ 241757 h 2558022"/>
                  <a:gd name="connsiteX5" fmla="*/ 1366387 w 1547616"/>
                  <a:gd name="connsiteY5" fmla="*/ 679502 h 2558022"/>
                  <a:gd name="connsiteX6" fmla="*/ 865413 w 1547616"/>
                  <a:gd name="connsiteY6" fmla="*/ 830281 h 2558022"/>
                  <a:gd name="connsiteX7" fmla="*/ 816775 w 1547616"/>
                  <a:gd name="connsiteY7" fmla="*/ 1462579 h 2558022"/>
                  <a:gd name="connsiteX8" fmla="*/ 1171834 w 1547616"/>
                  <a:gd name="connsiteY8" fmla="*/ 1613357 h 2558022"/>
                  <a:gd name="connsiteX9" fmla="*/ 1303158 w 1547616"/>
                  <a:gd name="connsiteY9" fmla="*/ 2406162 h 2558022"/>
                  <a:gd name="connsiteX10" fmla="*/ 1025919 w 1547616"/>
                  <a:gd name="connsiteY10" fmla="*/ 2425617 h 2558022"/>
                  <a:gd name="connsiteX11" fmla="*/ 957826 w 1547616"/>
                  <a:gd name="connsiteY11" fmla="*/ 1807911 h 2558022"/>
                  <a:gd name="connsiteX12" fmla="*/ 636813 w 1547616"/>
                  <a:gd name="connsiteY12" fmla="*/ 1696042 h 2558022"/>
                  <a:gd name="connsiteX13" fmla="*/ 578447 w 1547616"/>
                  <a:gd name="connsiteY13" fmla="*/ 2012191 h 2558022"/>
                  <a:gd name="connsiteX14" fmla="*/ 349847 w 1547616"/>
                  <a:gd name="connsiteY14" fmla="*/ 2522894 h 2558022"/>
                  <a:gd name="connsiteX15" fmla="*/ 116383 w 1547616"/>
                  <a:gd name="connsiteY15" fmla="*/ 2445072 h 2558022"/>
                  <a:gd name="connsiteX16" fmla="*/ 349847 w 1547616"/>
                  <a:gd name="connsiteY16" fmla="*/ 1895459 h 2558022"/>
                  <a:gd name="connsiteX17" fmla="*/ 549264 w 1547616"/>
                  <a:gd name="connsiteY17" fmla="*/ 1058881 h 2558022"/>
                  <a:gd name="connsiteX18" fmla="*/ 184477 w 1547616"/>
                  <a:gd name="connsiteY18" fmla="*/ 1370166 h 2558022"/>
                  <a:gd name="connsiteX19" fmla="*/ 14243 w 1547616"/>
                  <a:gd name="connsiteY19" fmla="*/ 1277753 h 2558022"/>
                  <a:gd name="connsiteX20" fmla="*/ 87200 w 1547616"/>
                  <a:gd name="connsiteY20" fmla="*/ 1117247 h 2558022"/>
                  <a:gd name="connsiteX21" fmla="*/ 700043 w 1547616"/>
                  <a:gd name="connsiteY21" fmla="*/ 591953 h 2558022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865413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71834 w 1547616"/>
                  <a:gd name="connsiteY8" fmla="*/ 1600289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303158 w 1547616"/>
                  <a:gd name="connsiteY9" fmla="*/ 2393094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25919 w 1547616"/>
                  <a:gd name="connsiteY10" fmla="*/ 2412549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44954"/>
                  <a:gd name="connsiteX1" fmla="*/ 1171834 w 1547616"/>
                  <a:gd name="connsiteY1" fmla="*/ 452426 h 2544954"/>
                  <a:gd name="connsiteX2" fmla="*/ 1317749 w 1547616"/>
                  <a:gd name="connsiteY2" fmla="*/ 77911 h 2544954"/>
                  <a:gd name="connsiteX3" fmla="*/ 1453936 w 1547616"/>
                  <a:gd name="connsiteY3" fmla="*/ 89 h 2544954"/>
                  <a:gd name="connsiteX4" fmla="*/ 1526894 w 1547616"/>
                  <a:gd name="connsiteY4" fmla="*/ 228689 h 2544954"/>
                  <a:gd name="connsiteX5" fmla="*/ 1366387 w 1547616"/>
                  <a:gd name="connsiteY5" fmla="*/ 666434 h 2544954"/>
                  <a:gd name="connsiteX6" fmla="*/ 918915 w 1547616"/>
                  <a:gd name="connsiteY6" fmla="*/ 817213 h 2544954"/>
                  <a:gd name="connsiteX7" fmla="*/ 816775 w 1547616"/>
                  <a:gd name="connsiteY7" fmla="*/ 1449511 h 2544954"/>
                  <a:gd name="connsiteX8" fmla="*/ 1162107 w 1547616"/>
                  <a:gd name="connsiteY8" fmla="*/ 1614881 h 2544954"/>
                  <a:gd name="connsiteX9" fmla="*/ 1298295 w 1547616"/>
                  <a:gd name="connsiteY9" fmla="*/ 2383366 h 2544954"/>
                  <a:gd name="connsiteX10" fmla="*/ 1050239 w 1547616"/>
                  <a:gd name="connsiteY10" fmla="*/ 2393094 h 2544954"/>
                  <a:gd name="connsiteX11" fmla="*/ 957826 w 1547616"/>
                  <a:gd name="connsiteY11" fmla="*/ 1794843 h 2544954"/>
                  <a:gd name="connsiteX12" fmla="*/ 636813 w 1547616"/>
                  <a:gd name="connsiteY12" fmla="*/ 1682974 h 2544954"/>
                  <a:gd name="connsiteX13" fmla="*/ 578447 w 1547616"/>
                  <a:gd name="connsiteY13" fmla="*/ 1999123 h 2544954"/>
                  <a:gd name="connsiteX14" fmla="*/ 349847 w 1547616"/>
                  <a:gd name="connsiteY14" fmla="*/ 2509826 h 2544954"/>
                  <a:gd name="connsiteX15" fmla="*/ 116383 w 1547616"/>
                  <a:gd name="connsiteY15" fmla="*/ 2432004 h 2544954"/>
                  <a:gd name="connsiteX16" fmla="*/ 349847 w 1547616"/>
                  <a:gd name="connsiteY16" fmla="*/ 1882391 h 2544954"/>
                  <a:gd name="connsiteX17" fmla="*/ 549264 w 1547616"/>
                  <a:gd name="connsiteY17" fmla="*/ 1045813 h 2544954"/>
                  <a:gd name="connsiteX18" fmla="*/ 184477 w 1547616"/>
                  <a:gd name="connsiteY18" fmla="*/ 1357098 h 2544954"/>
                  <a:gd name="connsiteX19" fmla="*/ 14243 w 1547616"/>
                  <a:gd name="connsiteY19" fmla="*/ 1264685 h 2544954"/>
                  <a:gd name="connsiteX20" fmla="*/ 87200 w 1547616"/>
                  <a:gd name="connsiteY20" fmla="*/ 1104179 h 2544954"/>
                  <a:gd name="connsiteX21" fmla="*/ 700043 w 1547616"/>
                  <a:gd name="connsiteY21" fmla="*/ 578885 h 2544954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23405"/>
                  <a:gd name="connsiteX1" fmla="*/ 1171834 w 1547616"/>
                  <a:gd name="connsiteY1" fmla="*/ 452426 h 2523405"/>
                  <a:gd name="connsiteX2" fmla="*/ 1317749 w 1547616"/>
                  <a:gd name="connsiteY2" fmla="*/ 77911 h 2523405"/>
                  <a:gd name="connsiteX3" fmla="*/ 1453936 w 1547616"/>
                  <a:gd name="connsiteY3" fmla="*/ 89 h 2523405"/>
                  <a:gd name="connsiteX4" fmla="*/ 1526894 w 1547616"/>
                  <a:gd name="connsiteY4" fmla="*/ 228689 h 2523405"/>
                  <a:gd name="connsiteX5" fmla="*/ 1366387 w 1547616"/>
                  <a:gd name="connsiteY5" fmla="*/ 666434 h 2523405"/>
                  <a:gd name="connsiteX6" fmla="*/ 918915 w 1547616"/>
                  <a:gd name="connsiteY6" fmla="*/ 817213 h 2523405"/>
                  <a:gd name="connsiteX7" fmla="*/ 816775 w 1547616"/>
                  <a:gd name="connsiteY7" fmla="*/ 1449511 h 2523405"/>
                  <a:gd name="connsiteX8" fmla="*/ 1162107 w 1547616"/>
                  <a:gd name="connsiteY8" fmla="*/ 1614881 h 2523405"/>
                  <a:gd name="connsiteX9" fmla="*/ 1298295 w 1547616"/>
                  <a:gd name="connsiteY9" fmla="*/ 2383366 h 2523405"/>
                  <a:gd name="connsiteX10" fmla="*/ 1050239 w 1547616"/>
                  <a:gd name="connsiteY10" fmla="*/ 2393094 h 2523405"/>
                  <a:gd name="connsiteX11" fmla="*/ 957826 w 1547616"/>
                  <a:gd name="connsiteY11" fmla="*/ 1794843 h 2523405"/>
                  <a:gd name="connsiteX12" fmla="*/ 636813 w 1547616"/>
                  <a:gd name="connsiteY12" fmla="*/ 1682974 h 2523405"/>
                  <a:gd name="connsiteX13" fmla="*/ 578447 w 1547616"/>
                  <a:gd name="connsiteY13" fmla="*/ 1999123 h 2523405"/>
                  <a:gd name="connsiteX14" fmla="*/ 340119 w 1547616"/>
                  <a:gd name="connsiteY14" fmla="*/ 2480643 h 2523405"/>
                  <a:gd name="connsiteX15" fmla="*/ 116383 w 1547616"/>
                  <a:gd name="connsiteY15" fmla="*/ 2432004 h 2523405"/>
                  <a:gd name="connsiteX16" fmla="*/ 349847 w 1547616"/>
                  <a:gd name="connsiteY16" fmla="*/ 1882391 h 2523405"/>
                  <a:gd name="connsiteX17" fmla="*/ 549264 w 1547616"/>
                  <a:gd name="connsiteY17" fmla="*/ 1045813 h 2523405"/>
                  <a:gd name="connsiteX18" fmla="*/ 184477 w 1547616"/>
                  <a:gd name="connsiteY18" fmla="*/ 1357098 h 2523405"/>
                  <a:gd name="connsiteX19" fmla="*/ 14243 w 1547616"/>
                  <a:gd name="connsiteY19" fmla="*/ 1264685 h 2523405"/>
                  <a:gd name="connsiteX20" fmla="*/ 87200 w 1547616"/>
                  <a:gd name="connsiteY20" fmla="*/ 1104179 h 2523405"/>
                  <a:gd name="connsiteX21" fmla="*/ 700043 w 1547616"/>
                  <a:gd name="connsiteY21" fmla="*/ 578885 h 2523405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06656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06656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35839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700043 w 1547616"/>
                  <a:gd name="connsiteY0" fmla="*/ 578885 h 2508140"/>
                  <a:gd name="connsiteX1" fmla="*/ 1171834 w 1547616"/>
                  <a:gd name="connsiteY1" fmla="*/ 452426 h 2508140"/>
                  <a:gd name="connsiteX2" fmla="*/ 1317749 w 1547616"/>
                  <a:gd name="connsiteY2" fmla="*/ 77911 h 2508140"/>
                  <a:gd name="connsiteX3" fmla="*/ 1453936 w 1547616"/>
                  <a:gd name="connsiteY3" fmla="*/ 89 h 2508140"/>
                  <a:gd name="connsiteX4" fmla="*/ 1526894 w 1547616"/>
                  <a:gd name="connsiteY4" fmla="*/ 228689 h 2508140"/>
                  <a:gd name="connsiteX5" fmla="*/ 1366387 w 1547616"/>
                  <a:gd name="connsiteY5" fmla="*/ 666434 h 2508140"/>
                  <a:gd name="connsiteX6" fmla="*/ 918915 w 1547616"/>
                  <a:gd name="connsiteY6" fmla="*/ 817213 h 2508140"/>
                  <a:gd name="connsiteX7" fmla="*/ 816775 w 1547616"/>
                  <a:gd name="connsiteY7" fmla="*/ 1449511 h 2508140"/>
                  <a:gd name="connsiteX8" fmla="*/ 1162107 w 1547616"/>
                  <a:gd name="connsiteY8" fmla="*/ 1614881 h 2508140"/>
                  <a:gd name="connsiteX9" fmla="*/ 1298295 w 1547616"/>
                  <a:gd name="connsiteY9" fmla="*/ 2383366 h 2508140"/>
                  <a:gd name="connsiteX10" fmla="*/ 1050239 w 1547616"/>
                  <a:gd name="connsiteY10" fmla="*/ 2393094 h 2508140"/>
                  <a:gd name="connsiteX11" fmla="*/ 957826 w 1547616"/>
                  <a:gd name="connsiteY11" fmla="*/ 1794843 h 2508140"/>
                  <a:gd name="connsiteX12" fmla="*/ 636813 w 1547616"/>
                  <a:gd name="connsiteY12" fmla="*/ 1682974 h 2508140"/>
                  <a:gd name="connsiteX13" fmla="*/ 578447 w 1547616"/>
                  <a:gd name="connsiteY13" fmla="*/ 1999123 h 2508140"/>
                  <a:gd name="connsiteX14" fmla="*/ 340119 w 1547616"/>
                  <a:gd name="connsiteY14" fmla="*/ 2480643 h 2508140"/>
                  <a:gd name="connsiteX15" fmla="*/ 135839 w 1547616"/>
                  <a:gd name="connsiteY15" fmla="*/ 2388230 h 2508140"/>
                  <a:gd name="connsiteX16" fmla="*/ 349847 w 1547616"/>
                  <a:gd name="connsiteY16" fmla="*/ 1882391 h 2508140"/>
                  <a:gd name="connsiteX17" fmla="*/ 549264 w 1547616"/>
                  <a:gd name="connsiteY17" fmla="*/ 1045813 h 2508140"/>
                  <a:gd name="connsiteX18" fmla="*/ 184477 w 1547616"/>
                  <a:gd name="connsiteY18" fmla="*/ 1357098 h 2508140"/>
                  <a:gd name="connsiteX19" fmla="*/ 14243 w 1547616"/>
                  <a:gd name="connsiteY19" fmla="*/ 1264685 h 2508140"/>
                  <a:gd name="connsiteX20" fmla="*/ 87200 w 1547616"/>
                  <a:gd name="connsiteY20" fmla="*/ 1104179 h 2508140"/>
                  <a:gd name="connsiteX21" fmla="*/ 700043 w 1547616"/>
                  <a:gd name="connsiteY21" fmla="*/ 578885 h 2508140"/>
                  <a:gd name="connsiteX0" fmla="*/ 684593 w 1532166"/>
                  <a:gd name="connsiteY0" fmla="*/ 578885 h 2508140"/>
                  <a:gd name="connsiteX1" fmla="*/ 1156384 w 1532166"/>
                  <a:gd name="connsiteY1" fmla="*/ 452426 h 2508140"/>
                  <a:gd name="connsiteX2" fmla="*/ 1302299 w 1532166"/>
                  <a:gd name="connsiteY2" fmla="*/ 77911 h 2508140"/>
                  <a:gd name="connsiteX3" fmla="*/ 1438486 w 1532166"/>
                  <a:gd name="connsiteY3" fmla="*/ 89 h 2508140"/>
                  <a:gd name="connsiteX4" fmla="*/ 1511444 w 1532166"/>
                  <a:gd name="connsiteY4" fmla="*/ 228689 h 2508140"/>
                  <a:gd name="connsiteX5" fmla="*/ 1350937 w 1532166"/>
                  <a:gd name="connsiteY5" fmla="*/ 666434 h 2508140"/>
                  <a:gd name="connsiteX6" fmla="*/ 903465 w 1532166"/>
                  <a:gd name="connsiteY6" fmla="*/ 817213 h 2508140"/>
                  <a:gd name="connsiteX7" fmla="*/ 801325 w 1532166"/>
                  <a:gd name="connsiteY7" fmla="*/ 1449511 h 2508140"/>
                  <a:gd name="connsiteX8" fmla="*/ 1146657 w 1532166"/>
                  <a:gd name="connsiteY8" fmla="*/ 1614881 h 2508140"/>
                  <a:gd name="connsiteX9" fmla="*/ 1282845 w 1532166"/>
                  <a:gd name="connsiteY9" fmla="*/ 2383366 h 2508140"/>
                  <a:gd name="connsiteX10" fmla="*/ 1034789 w 1532166"/>
                  <a:gd name="connsiteY10" fmla="*/ 2393094 h 2508140"/>
                  <a:gd name="connsiteX11" fmla="*/ 942376 w 1532166"/>
                  <a:gd name="connsiteY11" fmla="*/ 1794843 h 2508140"/>
                  <a:gd name="connsiteX12" fmla="*/ 621363 w 1532166"/>
                  <a:gd name="connsiteY12" fmla="*/ 1682974 h 2508140"/>
                  <a:gd name="connsiteX13" fmla="*/ 562997 w 1532166"/>
                  <a:gd name="connsiteY13" fmla="*/ 1999123 h 2508140"/>
                  <a:gd name="connsiteX14" fmla="*/ 324669 w 1532166"/>
                  <a:gd name="connsiteY14" fmla="*/ 2480643 h 2508140"/>
                  <a:gd name="connsiteX15" fmla="*/ 120389 w 1532166"/>
                  <a:gd name="connsiteY15" fmla="*/ 2388230 h 2508140"/>
                  <a:gd name="connsiteX16" fmla="*/ 334397 w 1532166"/>
                  <a:gd name="connsiteY16" fmla="*/ 1882391 h 2508140"/>
                  <a:gd name="connsiteX17" fmla="*/ 533814 w 1532166"/>
                  <a:gd name="connsiteY17" fmla="*/ 1045813 h 2508140"/>
                  <a:gd name="connsiteX18" fmla="*/ 169027 w 1532166"/>
                  <a:gd name="connsiteY18" fmla="*/ 1357098 h 2508140"/>
                  <a:gd name="connsiteX19" fmla="*/ 23112 w 1532166"/>
                  <a:gd name="connsiteY19" fmla="*/ 1298732 h 2508140"/>
                  <a:gd name="connsiteX20" fmla="*/ 71750 w 1532166"/>
                  <a:gd name="connsiteY20" fmla="*/ 1104179 h 2508140"/>
                  <a:gd name="connsiteX21" fmla="*/ 684593 w 1532166"/>
                  <a:gd name="connsiteY21" fmla="*/ 578885 h 250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32166" h="2508140">
                    <a:moveTo>
                      <a:pt x="684593" y="578885"/>
                    </a:moveTo>
                    <a:cubicBezTo>
                      <a:pt x="922921" y="502684"/>
                      <a:pt x="1043705" y="506739"/>
                      <a:pt x="1156384" y="452426"/>
                    </a:cubicBezTo>
                    <a:cubicBezTo>
                      <a:pt x="1225289" y="359203"/>
                      <a:pt x="1255282" y="153300"/>
                      <a:pt x="1302299" y="77911"/>
                    </a:cubicBezTo>
                    <a:cubicBezTo>
                      <a:pt x="1349316" y="2522"/>
                      <a:pt x="1374447" y="-722"/>
                      <a:pt x="1438486" y="89"/>
                    </a:cubicBezTo>
                    <a:cubicBezTo>
                      <a:pt x="1575483" y="34947"/>
                      <a:pt x="1526036" y="117632"/>
                      <a:pt x="1511444" y="228689"/>
                    </a:cubicBezTo>
                    <a:cubicBezTo>
                      <a:pt x="1496853" y="339747"/>
                      <a:pt x="1422273" y="534300"/>
                      <a:pt x="1350937" y="666434"/>
                    </a:cubicBezTo>
                    <a:cubicBezTo>
                      <a:pt x="1201780" y="735338"/>
                      <a:pt x="1072888" y="764521"/>
                      <a:pt x="903465" y="817213"/>
                    </a:cubicBezTo>
                    <a:cubicBezTo>
                      <a:pt x="865366" y="957454"/>
                      <a:pt x="802947" y="1314134"/>
                      <a:pt x="801325" y="1449511"/>
                    </a:cubicBezTo>
                    <a:cubicBezTo>
                      <a:pt x="877525" y="1531386"/>
                      <a:pt x="1041274" y="1515983"/>
                      <a:pt x="1146657" y="1614881"/>
                    </a:cubicBezTo>
                    <a:cubicBezTo>
                      <a:pt x="1193674" y="1781872"/>
                      <a:pt x="1301490" y="2253664"/>
                      <a:pt x="1282845" y="2383366"/>
                    </a:cubicBezTo>
                    <a:cubicBezTo>
                      <a:pt x="1264200" y="2513068"/>
                      <a:pt x="1091534" y="2491181"/>
                      <a:pt x="1034789" y="2393094"/>
                    </a:cubicBezTo>
                    <a:cubicBezTo>
                      <a:pt x="978044" y="2295007"/>
                      <a:pt x="957778" y="1932651"/>
                      <a:pt x="942376" y="1794843"/>
                    </a:cubicBezTo>
                    <a:cubicBezTo>
                      <a:pt x="824834" y="1754311"/>
                      <a:pt x="694321" y="1702429"/>
                      <a:pt x="621363" y="1682974"/>
                    </a:cubicBezTo>
                    <a:cubicBezTo>
                      <a:pt x="601908" y="1814298"/>
                      <a:pt x="612446" y="1866178"/>
                      <a:pt x="562997" y="1999123"/>
                    </a:cubicBezTo>
                    <a:cubicBezTo>
                      <a:pt x="513548" y="2132068"/>
                      <a:pt x="398437" y="2415792"/>
                      <a:pt x="324669" y="2480643"/>
                    </a:cubicBezTo>
                    <a:cubicBezTo>
                      <a:pt x="250901" y="2545494"/>
                      <a:pt x="118768" y="2487939"/>
                      <a:pt x="120389" y="2388230"/>
                    </a:cubicBezTo>
                    <a:cubicBezTo>
                      <a:pt x="122010" y="2288521"/>
                      <a:pt x="265493" y="2106127"/>
                      <a:pt x="334397" y="1882391"/>
                    </a:cubicBezTo>
                    <a:cubicBezTo>
                      <a:pt x="403301" y="1658655"/>
                      <a:pt x="551648" y="1113907"/>
                      <a:pt x="533814" y="1045813"/>
                    </a:cubicBezTo>
                    <a:cubicBezTo>
                      <a:pt x="428431" y="1104179"/>
                      <a:pt x="254144" y="1314945"/>
                      <a:pt x="169027" y="1357098"/>
                    </a:cubicBezTo>
                    <a:cubicBezTo>
                      <a:pt x="83910" y="1399251"/>
                      <a:pt x="39325" y="1340885"/>
                      <a:pt x="23112" y="1298732"/>
                    </a:cubicBezTo>
                    <a:cubicBezTo>
                      <a:pt x="6899" y="1256579"/>
                      <a:pt x="-38497" y="1224153"/>
                      <a:pt x="71750" y="1104179"/>
                    </a:cubicBezTo>
                    <a:cubicBezTo>
                      <a:pt x="181997" y="984205"/>
                      <a:pt x="514358" y="703725"/>
                      <a:pt x="684593" y="578885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949EA3D-0F8F-41D1-ACF0-EF771AAC606E}"/>
              </a:ext>
            </a:extLst>
          </p:cNvPr>
          <p:cNvSpPr txBox="1"/>
          <p:nvPr/>
        </p:nvSpPr>
        <p:spPr>
          <a:xfrm>
            <a:off x="7143750" y="6414879"/>
            <a:ext cx="522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Energia Club, 2015: Refurbisment at our doorsteps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F155D76-A39F-450D-A233-442CB8877D89}"/>
              </a:ext>
            </a:extLst>
          </p:cNvPr>
          <p:cNvSpPr txBox="1"/>
          <p:nvPr/>
        </p:nvSpPr>
        <p:spPr>
          <a:xfrm>
            <a:off x="3581401" y="285745"/>
            <a:ext cx="853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Hungarian data, 2015</a:t>
            </a:r>
          </a:p>
          <a:p>
            <a:pPr algn="ctr"/>
            <a:r>
              <a:rPr lang="hu-HU" sz="2400" b="1" dirty="0"/>
              <a:t>Where will you collect information from to decide on „WHAT”?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9F231-5077-49A1-A841-7F7A5F4F1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13" y="1156636"/>
            <a:ext cx="6838950" cy="3095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603E4A-E500-4B6E-9E75-BC69C1B76D33}"/>
              </a:ext>
            </a:extLst>
          </p:cNvPr>
          <p:cNvSpPr txBox="1"/>
          <p:nvPr/>
        </p:nvSpPr>
        <p:spPr>
          <a:xfrm rot="19051458">
            <a:off x="2424426" y="5186559"/>
            <a:ext cx="316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/>
              <a:t>Own research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1DB83B-586C-441A-9761-E59E66D2E768}"/>
              </a:ext>
            </a:extLst>
          </p:cNvPr>
          <p:cNvSpPr txBox="1"/>
          <p:nvPr/>
        </p:nvSpPr>
        <p:spPr>
          <a:xfrm rot="19051458">
            <a:off x="6647428" y="5242463"/>
            <a:ext cx="316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/>
              <a:t>Internet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1769B0-12D8-478A-B80E-8AAF9D787519}"/>
              </a:ext>
            </a:extLst>
          </p:cNvPr>
          <p:cNvSpPr txBox="1"/>
          <p:nvPr/>
        </p:nvSpPr>
        <p:spPr>
          <a:xfrm rot="19051458">
            <a:off x="7391900" y="5242464"/>
            <a:ext cx="316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/>
              <a:t>NGO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29B339-E84D-4988-8EF1-265DA1AA8EE9}"/>
              </a:ext>
            </a:extLst>
          </p:cNvPr>
          <p:cNvSpPr txBox="1"/>
          <p:nvPr/>
        </p:nvSpPr>
        <p:spPr>
          <a:xfrm rot="19051458">
            <a:off x="5969174" y="5101188"/>
            <a:ext cx="3162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/>
              <a:t>Craftsman from an earlier engagement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29727B-E09F-4375-B2A7-E86C36A34E48}"/>
              </a:ext>
            </a:extLst>
          </p:cNvPr>
          <p:cNvSpPr txBox="1"/>
          <p:nvPr/>
        </p:nvSpPr>
        <p:spPr>
          <a:xfrm rot="19051458">
            <a:off x="5210265" y="5255075"/>
            <a:ext cx="316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/>
              <a:t>Professional engineer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F6DAC5-C074-4CC6-871C-4CE96EB06610}"/>
              </a:ext>
            </a:extLst>
          </p:cNvPr>
          <p:cNvSpPr txBox="1"/>
          <p:nvPr/>
        </p:nvSpPr>
        <p:spPr>
          <a:xfrm rot="19051458">
            <a:off x="4519132" y="5199172"/>
            <a:ext cx="316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/>
              <a:t>Other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DB1432-3B6D-4AAC-8A14-230D44B06758}"/>
              </a:ext>
            </a:extLst>
          </p:cNvPr>
          <p:cNvSpPr txBox="1"/>
          <p:nvPr/>
        </p:nvSpPr>
        <p:spPr>
          <a:xfrm rot="19051458">
            <a:off x="3717310" y="5255073"/>
            <a:ext cx="316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/>
              <a:t>Property manager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5CF8B8-76AB-4A1E-89FE-7A38F7622E5D}"/>
              </a:ext>
            </a:extLst>
          </p:cNvPr>
          <p:cNvSpPr txBox="1"/>
          <p:nvPr/>
        </p:nvSpPr>
        <p:spPr>
          <a:xfrm rot="19051458">
            <a:off x="3111931" y="5267687"/>
            <a:ext cx="316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/>
              <a:t>Family, friends, neighbours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AD8320-F00C-45C0-8DFD-1300D92E4377}"/>
              </a:ext>
            </a:extLst>
          </p:cNvPr>
          <p:cNvSpPr/>
          <p:nvPr/>
        </p:nvSpPr>
        <p:spPr>
          <a:xfrm>
            <a:off x="7525307" y="3569876"/>
            <a:ext cx="799717" cy="83443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8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04B97-ECA6-405E-A4CD-645B1E26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Barriers and drivers at various stages of decision making</a:t>
            </a:r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46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C6AF85-8F8C-44CB-9D0A-9AF35E227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08" y="187026"/>
            <a:ext cx="8691822" cy="667097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E99B815-BCBD-45DF-8B40-FDBA5092BAD3}"/>
              </a:ext>
            </a:extLst>
          </p:cNvPr>
          <p:cNvSpPr txBox="1"/>
          <p:nvPr/>
        </p:nvSpPr>
        <p:spPr>
          <a:xfrm>
            <a:off x="9053049" y="6168659"/>
            <a:ext cx="3155795" cy="659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Source: </a:t>
            </a:r>
            <a:r>
              <a:rPr lang="en-US" dirty="0" err="1"/>
              <a:t>Klöckner</a:t>
            </a:r>
            <a:r>
              <a:rPr lang="en-US" dirty="0"/>
              <a:t>, 2013, https://www.frontiersin.org/articles/10.3389/fpsyg.2016.01362/full#B23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3122817-E0E0-4C1E-A95F-E4EFFC91364B}"/>
              </a:ext>
            </a:extLst>
          </p:cNvPr>
          <p:cNvSpPr/>
          <p:nvPr/>
        </p:nvSpPr>
        <p:spPr>
          <a:xfrm>
            <a:off x="5543553" y="215602"/>
            <a:ext cx="4052424" cy="83443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5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BDEEBF-D9B1-4D89-B725-F683A0D91F1A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Atomized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33448-B1E9-4A15-BEB9-B5C24F593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333742"/>
            <a:ext cx="7188199" cy="41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0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77942-F7D2-48FC-B320-D43ABD51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hu-HU" dirty="0"/>
              <a:t>Main barriers on three sides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584717-E5B9-46B0-A4F9-C47367C5A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756273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86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83A610-D4D7-4182-AAFA-750BD532F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298" y="1399227"/>
            <a:ext cx="8159018" cy="3867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DEEBF-D9B1-4D89-B725-F683A0D91F1A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Facilitated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86242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13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DEEBF-D9B1-4D89-B725-F683A0D91F1A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one-stop shop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28F39-2BB6-4ED7-A136-B83589AAED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06" y="947057"/>
            <a:ext cx="8583394" cy="489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518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2027</Words>
  <Application>Microsoft Office PowerPoint</Application>
  <PresentationFormat>Widescreen</PresentationFormat>
  <Paragraphs>203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Gill Sans MT</vt:lpstr>
      <vt:lpstr>Office Theme</vt:lpstr>
      <vt:lpstr>One-stop-shops:  building renovation made easier</vt:lpstr>
      <vt:lpstr>Renovation of residential buildings</vt:lpstr>
      <vt:lpstr>Willingness / Plan</vt:lpstr>
      <vt:lpstr>Assistance</vt:lpstr>
      <vt:lpstr>Barriers and drivers at various stages of decision making</vt:lpstr>
      <vt:lpstr>PowerPoint Presentation</vt:lpstr>
      <vt:lpstr>Main barriers on three sides</vt:lpstr>
      <vt:lpstr>PowerPoint Presentation</vt:lpstr>
      <vt:lpstr>PowerPoint Presentation</vt:lpstr>
      <vt:lpstr>PowerPoint Presentation</vt:lpstr>
      <vt:lpstr>Market driven example: BetterHome</vt:lpstr>
      <vt:lpstr>Market driven example: BetterHome</vt:lpstr>
      <vt:lpstr>Local authority initiative example: Picardie</vt:lpstr>
      <vt:lpstr>PowerPoint Presentation</vt:lpstr>
      <vt:lpstr>PowerPoint Presentation</vt:lpstr>
      <vt:lpstr>PowerPoint Presentation</vt:lpstr>
      <vt:lpstr>European regulation (1)</vt:lpstr>
      <vt:lpstr>European regulation (2)</vt:lpstr>
      <vt:lpstr>The value of an OSS</vt:lpstr>
      <vt:lpstr>Thank you for your attention</vt:lpstr>
      <vt:lpstr>Additional slides</vt:lpstr>
      <vt:lpstr>EU building stock &amp; its regulation</vt:lpstr>
      <vt:lpstr>Comparison to others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One-stop-shops:  building renovation made easier</dc:title>
  <dc:creator>BBoza</dc:creator>
  <cp:lastModifiedBy>BOZA-KISS Benigna</cp:lastModifiedBy>
  <cp:revision>11</cp:revision>
  <dcterms:created xsi:type="dcterms:W3CDTF">2018-11-26T03:22:29Z</dcterms:created>
  <dcterms:modified xsi:type="dcterms:W3CDTF">2018-12-13T13:57:25Z</dcterms:modified>
</cp:coreProperties>
</file>