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BDD8-7BF6-42FF-8EAB-F17F305D75D8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FBDC-6B4C-4785-A9F5-A69FDB7D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8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BDD8-7BF6-42FF-8EAB-F17F305D75D8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FBDC-6B4C-4785-A9F5-A69FDB7D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60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BDD8-7BF6-42FF-8EAB-F17F305D75D8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FBDC-6B4C-4785-A9F5-A69FDB7D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9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BDD8-7BF6-42FF-8EAB-F17F305D75D8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FBDC-6B4C-4785-A9F5-A69FDB7D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BDD8-7BF6-42FF-8EAB-F17F305D75D8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FBDC-6B4C-4785-A9F5-A69FDB7D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5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BDD8-7BF6-42FF-8EAB-F17F305D75D8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FBDC-6B4C-4785-A9F5-A69FDB7D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9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BDD8-7BF6-42FF-8EAB-F17F305D75D8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FBDC-6B4C-4785-A9F5-A69FDB7D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39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BDD8-7BF6-42FF-8EAB-F17F305D75D8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FBDC-6B4C-4785-A9F5-A69FDB7D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0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BDD8-7BF6-42FF-8EAB-F17F305D75D8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FBDC-6B4C-4785-A9F5-A69FDB7D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0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BDD8-7BF6-42FF-8EAB-F17F305D75D8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FBDC-6B4C-4785-A9F5-A69FDB7D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4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BDD8-7BF6-42FF-8EAB-F17F305D75D8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FBDC-6B4C-4785-A9F5-A69FDB7D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8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CBDD8-7BF6-42FF-8EAB-F17F305D75D8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FBDC-6B4C-4785-A9F5-A69FDB7D74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2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p.cz/projekt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Website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hlinkClick r:id="rId2"/>
              </a:rPr>
              <a:t>www.ieep.cz/projekty</a:t>
            </a:r>
            <a:endParaRPr lang="cs-CZ" dirty="0" smtClean="0"/>
          </a:p>
          <a:p>
            <a:r>
              <a:rPr lang="cs-CZ" dirty="0" err="1" smtClean="0"/>
              <a:t>Ident</a:t>
            </a:r>
            <a:r>
              <a:rPr lang="cs-CZ" dirty="0" smtClean="0"/>
              <a:t> projektu: V4A</a:t>
            </a:r>
          </a:p>
          <a:p>
            <a:r>
              <a:rPr lang="cs-CZ" dirty="0" smtClean="0"/>
              <a:t>Heslo projektu (</a:t>
            </a:r>
            <a:r>
              <a:rPr lang="cs-CZ" dirty="0" err="1" smtClean="0"/>
              <a:t>password</a:t>
            </a:r>
            <a:r>
              <a:rPr lang="cs-CZ" dirty="0" smtClean="0"/>
              <a:t>): V4A</a:t>
            </a:r>
          </a:p>
          <a:p>
            <a:r>
              <a:rPr lang="cs-CZ" dirty="0" err="1" smtClean="0"/>
              <a:t>Content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Template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endParaRPr lang="cs-CZ" dirty="0" smtClean="0"/>
          </a:p>
          <a:p>
            <a:pPr lvl="1"/>
            <a:r>
              <a:rPr lang="cs-CZ" dirty="0" err="1" smtClean="0"/>
              <a:t>Lectures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W/S </a:t>
            </a:r>
            <a:r>
              <a:rPr lang="cs-CZ" dirty="0" err="1" smtClean="0"/>
              <a:t>School</a:t>
            </a:r>
            <a:endParaRPr lang="cs-CZ" dirty="0" smtClean="0"/>
          </a:p>
          <a:p>
            <a:pPr lvl="1"/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drafts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/>
              <a:t>s</a:t>
            </a:r>
            <a:r>
              <a:rPr lang="cs-CZ" dirty="0" err="1" smtClean="0"/>
              <a:t>eminar</a:t>
            </a:r>
            <a:r>
              <a:rPr lang="cs-CZ" dirty="0" smtClean="0"/>
              <a:t> </a:t>
            </a:r>
            <a:r>
              <a:rPr lang="cs-CZ" dirty="0" err="1"/>
              <a:t>s</a:t>
            </a:r>
            <a:r>
              <a:rPr lang="cs-CZ" dirty="0" err="1" smtClean="0"/>
              <a:t>aper</a:t>
            </a:r>
            <a:r>
              <a:rPr lang="cs-CZ" dirty="0" smtClean="0"/>
              <a:t> and </a:t>
            </a:r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papers</a:t>
            </a:r>
            <a:r>
              <a:rPr lang="cs-CZ" dirty="0" smtClean="0"/>
              <a:t> +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ppt</a:t>
            </a:r>
            <a:r>
              <a:rPr lang="cs-CZ" dirty="0" smtClean="0"/>
              <a:t> </a:t>
            </a:r>
            <a:r>
              <a:rPr lang="cs-CZ" dirty="0" err="1" smtClean="0"/>
              <a:t>presentations</a:t>
            </a:r>
            <a:endParaRPr lang="cs-CZ" dirty="0" smtClean="0"/>
          </a:p>
          <a:p>
            <a:pPr lvl="1"/>
            <a:r>
              <a:rPr lang="cs-CZ" dirty="0" err="1" smtClean="0"/>
              <a:t>Photos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W/S </a:t>
            </a:r>
            <a:r>
              <a:rPr lang="cs-CZ" dirty="0" err="1" smtClean="0"/>
              <a:t>School</a:t>
            </a:r>
            <a:endParaRPr lang="cs-CZ" dirty="0" smtClean="0"/>
          </a:p>
          <a:p>
            <a:r>
              <a:rPr lang="cs-CZ" dirty="0" err="1" smtClean="0"/>
              <a:t>Websites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last </a:t>
            </a:r>
            <a:r>
              <a:rPr lang="cs-CZ" dirty="0" err="1" smtClean="0"/>
              <a:t>years</a:t>
            </a:r>
            <a:r>
              <a:rPr lang="cs-CZ" dirty="0" smtClean="0"/>
              <a:t> (</a:t>
            </a:r>
            <a:r>
              <a:rPr lang="cs-CZ" dirty="0" err="1" smtClean="0"/>
              <a:t>year</a:t>
            </a:r>
            <a:r>
              <a:rPr lang="cs-CZ" dirty="0" smtClean="0"/>
              <a:t> 2013: V3A; 2012: V2A; 2011: V1A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598761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en-US" sz="6000" dirty="0" smtClean="0"/>
              <a:t>Assessment</a:t>
            </a:r>
            <a:r>
              <a:rPr lang="cs-CZ" sz="6000" dirty="0" smtClean="0"/>
              <a:t> </a:t>
            </a:r>
            <a:r>
              <a:rPr lang="en-US" sz="6000" dirty="0" smtClean="0"/>
              <a:t>Rubric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23098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7976189"/>
              </p:ext>
            </p:extLst>
          </p:nvPr>
        </p:nvGraphicFramePr>
        <p:xfrm>
          <a:off x="251520" y="116629"/>
          <a:ext cx="8892479" cy="66818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41915"/>
                <a:gridCol w="1742872"/>
                <a:gridCol w="1920032"/>
                <a:gridCol w="1743830"/>
                <a:gridCol w="1743830"/>
              </a:tblGrid>
              <a:tr h="499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 </a:t>
                      </a:r>
                      <a:endParaRPr lang="cs-CZ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Minimal/just basic achievement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No / No,but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Good achievement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Yes, but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Very good achievement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Yes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Excellent achievement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Excellent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</a:tr>
              <a:tr h="374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(I) Active lecture participation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20%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(0-5 </a:t>
                      </a:r>
                      <a:r>
                        <a:rPr lang="en-GB" sz="1050" dirty="0" smtClean="0">
                          <a:effectLst/>
                        </a:rPr>
                        <a:t>points</a:t>
                      </a:r>
                      <a:r>
                        <a:rPr lang="cs-CZ" sz="1050" dirty="0" smtClean="0">
                          <a:effectLst/>
                        </a:rPr>
                        <a:t>)</a:t>
                      </a:r>
                      <a:endParaRPr lang="cs-CZ" sz="1050" dirty="0">
                        <a:effectLst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(6-10 points</a:t>
                      </a:r>
                      <a:r>
                        <a:rPr lang="en-GB" sz="1050" dirty="0" smtClean="0">
                          <a:effectLst/>
                        </a:rPr>
                        <a:t>)</a:t>
                      </a:r>
                      <a:endParaRPr lang="cs-CZ" sz="1050" dirty="0">
                        <a:effectLst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(11-15 points</a:t>
                      </a:r>
                      <a:r>
                        <a:rPr lang="en-GB" sz="1050" dirty="0" smtClean="0">
                          <a:effectLst/>
                        </a:rPr>
                        <a:t>)</a:t>
                      </a:r>
                      <a:endParaRPr lang="cs-CZ" sz="1050" dirty="0" smtClean="0">
                        <a:effectLst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(16-20 points)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</a:tr>
              <a:tr h="249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The points are assigned according to the attendance list. </a:t>
                      </a:r>
                      <a:r>
                        <a:rPr lang="en-GB" sz="1050" dirty="0" smtClean="0">
                          <a:effectLst/>
                        </a:rPr>
                        <a:t>1 </a:t>
                      </a:r>
                      <a:r>
                        <a:rPr lang="en-GB" sz="1050" dirty="0">
                          <a:effectLst/>
                        </a:rPr>
                        <a:t>day participation = 2 points</a:t>
                      </a:r>
                      <a:endParaRPr lang="cs-CZ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(II) Team </a:t>
                      </a:r>
                      <a:r>
                        <a:rPr lang="en-GB" sz="1050" dirty="0" smtClean="0">
                          <a:effectLst/>
                        </a:rPr>
                        <a:t>Project</a:t>
                      </a:r>
                      <a:r>
                        <a:rPr lang="cs-CZ" sz="1050" dirty="0" smtClean="0">
                          <a:effectLst/>
                        </a:rPr>
                        <a:t> </a:t>
                      </a:r>
                      <a:r>
                        <a:rPr lang="en-GB" sz="1050" dirty="0" smtClean="0">
                          <a:effectLst/>
                        </a:rPr>
                        <a:t>60</a:t>
                      </a:r>
                      <a:r>
                        <a:rPr lang="en-GB" sz="1050" dirty="0">
                          <a:effectLst/>
                        </a:rPr>
                        <a:t>%</a:t>
                      </a:r>
                      <a:endParaRPr lang="cs-CZ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</a:tr>
              <a:tr h="1123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(a) Problem statement, research question and approach, references 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(20 points)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(0-5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Research question and methodology unclear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reference mainly web pages, citation rules not followed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(6-10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Research question and methodology rather generally described,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references mainly political papers, some failures in citations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(11-15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Research question and methodology explained,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one scientific paper included in references, citation rules respected in general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(16-20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Clearly defined research question and methodology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scientific papers included in references, citation rules are respected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</a:tr>
              <a:tr h="873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(b) Logic of the structure,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coordination within the team, language 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(20 points)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(0-5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Illogical structure, too complicated, lack of coordination in the team 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(6-10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Underdeveloped or too complicated structure,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some coordination in the team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(11-15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Clear and intelligible structure, good coordination in the team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(16-20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Sound and clear structure, easy to follow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very good coordinaton in the team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</a:tr>
              <a:tr h="1123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(c) Own contribution and critical thinking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(20points)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(0-5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Statements are vague, own opinion is not mentioned at all, critical position is missing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(6-10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Own opinions are mentioned, though not in an adequate way, critical position is briefly indicated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(11-15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Own opinions are include in an adequate way, critical position is presented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(16-20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Own position and opinions on the issue are persuasively presented and explained, critical position is well supported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</a:tr>
              <a:tr h="4993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(d) Bonus/malus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Students they did not get sufficient support or minimal contribution  from their partner in the bilateral team preparing paper  can get up to 20 points additional bonus.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The students they do not collaborate effectively on bilateral paper can get up to 20 malus – reduction of points..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23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(III) Presentation 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20%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(a)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(0-5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Presentation is just slide show, visual design poor, lack of coordination among team members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(6-10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Structure of the presentation not clear, visual quality rather good, certain coordination among team members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(11-15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Good structure,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visual elements included, good oral presentation and coordination among team members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(16-20 points)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Clear structure, good visual design, persuasive and confident oral presentation, very  good coordination among team members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</a:tr>
              <a:tr h="624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(b) Bonus/malus</a:t>
                      </a:r>
                      <a:endParaRPr lang="cs-CZ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Students they did not get sufficient support or minimal contribution  from their partner in the bilateral team preparing presentation  can get up to 8  points additional bonus. </a:t>
                      </a:r>
                      <a:endParaRPr lang="cs-CZ" sz="10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The students they do not collaborate effectively on presentation can get up to 8 points reduction – </a:t>
                      </a:r>
                      <a:r>
                        <a:rPr lang="en-GB" sz="1050" dirty="0" err="1">
                          <a:effectLst/>
                        </a:rPr>
                        <a:t>malus</a:t>
                      </a:r>
                      <a:r>
                        <a:rPr lang="en-GB" sz="1050" dirty="0">
                          <a:effectLst/>
                        </a:rPr>
                        <a:t>.</a:t>
                      </a:r>
                      <a:endParaRPr lang="cs-CZ" sz="10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Students they do not present their project get 10 points less.</a:t>
                      </a:r>
                      <a:endParaRPr lang="cs-CZ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907" marR="4190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50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Deadlines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28</a:t>
            </a:r>
            <a:r>
              <a:rPr lang="en-US" baseline="30000" dirty="0"/>
              <a:t>th</a:t>
            </a:r>
            <a:r>
              <a:rPr lang="en-US" dirty="0"/>
              <a:t> February – discussion of your abstract + research </a:t>
            </a:r>
            <a:r>
              <a:rPr lang="en-US" dirty="0" smtClean="0"/>
              <a:t>question</a:t>
            </a:r>
            <a:r>
              <a:rPr lang="cs-CZ" dirty="0" smtClean="0"/>
              <a:t> </a:t>
            </a:r>
            <a:r>
              <a:rPr lang="en-US" dirty="0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en-US" dirty="0" smtClean="0"/>
              <a:t> </a:t>
            </a:r>
            <a:r>
              <a:rPr lang="en-US" dirty="0"/>
              <a:t>supervisors</a:t>
            </a:r>
            <a:endParaRPr lang="cs-CZ" dirty="0"/>
          </a:p>
          <a:p>
            <a:r>
              <a:rPr lang="en-US" dirty="0"/>
              <a:t>31</a:t>
            </a:r>
            <a:r>
              <a:rPr lang="en-US" baseline="30000" dirty="0"/>
              <a:t>st</a:t>
            </a:r>
            <a:r>
              <a:rPr lang="en-US" dirty="0"/>
              <a:t> March – first draft of your paper (about 7 pages)</a:t>
            </a:r>
            <a:endParaRPr lang="cs-CZ" dirty="0"/>
          </a:p>
          <a:p>
            <a:r>
              <a:rPr lang="en-US" dirty="0"/>
              <a:t>28</a:t>
            </a:r>
            <a:r>
              <a:rPr lang="en-US" baseline="30000" dirty="0"/>
              <a:t>th</a:t>
            </a:r>
            <a:r>
              <a:rPr lang="en-US" dirty="0"/>
              <a:t> April – 90 % draft of the paper</a:t>
            </a:r>
            <a:endParaRPr lang="cs-CZ" dirty="0"/>
          </a:p>
          <a:p>
            <a:r>
              <a:rPr lang="en-US" dirty="0"/>
              <a:t>30</a:t>
            </a:r>
            <a:r>
              <a:rPr lang="en-US" baseline="30000" dirty="0"/>
              <a:t>th</a:t>
            </a:r>
            <a:r>
              <a:rPr lang="en-US" dirty="0"/>
              <a:t> May – final version of the </a:t>
            </a:r>
            <a:r>
              <a:rPr lang="en-US" dirty="0" smtClean="0"/>
              <a:t>paper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27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Tomor</a:t>
            </a:r>
            <a:r>
              <a:rPr lang="cs-CZ" dirty="0" smtClean="0"/>
              <a:t>r</a:t>
            </a:r>
            <a:r>
              <a:rPr lang="en-US" dirty="0" err="1" smtClean="0"/>
              <a:t>ow</a:t>
            </a:r>
            <a:r>
              <a:rPr lang="en-US" dirty="0" smtClean="0"/>
              <a:t> (Wednesday)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Excursion</a:t>
            </a:r>
            <a:r>
              <a:rPr lang="cs-CZ" dirty="0" smtClean="0"/>
              <a:t> to </a:t>
            </a:r>
            <a:r>
              <a:rPr lang="cs-CZ" dirty="0" err="1" smtClean="0"/>
              <a:t>Small</a:t>
            </a:r>
            <a:r>
              <a:rPr lang="cs-CZ" dirty="0" smtClean="0"/>
              <a:t> Hydro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plats</a:t>
            </a:r>
            <a:endParaRPr lang="cs-CZ" dirty="0" smtClean="0"/>
          </a:p>
          <a:p>
            <a:pPr lvl="1"/>
            <a:r>
              <a:rPr lang="cs-CZ" dirty="0" err="1" smtClean="0"/>
              <a:t>Departure</a:t>
            </a:r>
            <a:r>
              <a:rPr lang="cs-CZ" dirty="0" smtClean="0"/>
              <a:t> 8:30 by bus (meeting point – </a:t>
            </a:r>
            <a:r>
              <a:rPr lang="cs-CZ" dirty="0" err="1" smtClean="0"/>
              <a:t>infront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University)</a:t>
            </a:r>
          </a:p>
          <a:p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lecture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Prof. Janouch</a:t>
            </a:r>
          </a:p>
          <a:p>
            <a:pPr lvl="1"/>
            <a:r>
              <a:rPr lang="en-US" dirty="0" smtClean="0"/>
              <a:t>International </a:t>
            </a:r>
            <a:r>
              <a:rPr lang="en-US" dirty="0"/>
              <a:t>Conference </a:t>
            </a:r>
            <a:r>
              <a:rPr lang="cs-CZ" dirty="0" smtClean="0"/>
              <a:t>on </a:t>
            </a:r>
            <a:r>
              <a:rPr lang="cs-CZ" b="1" dirty="0" smtClean="0"/>
              <a:t>N</a:t>
            </a:r>
            <a:r>
              <a:rPr lang="en-US" b="1" dirty="0" err="1" smtClean="0"/>
              <a:t>ew</a:t>
            </a:r>
            <a:r>
              <a:rPr lang="en-US" b="1" dirty="0" smtClean="0"/>
              <a:t> </a:t>
            </a:r>
            <a:r>
              <a:rPr lang="en-US" b="1" dirty="0"/>
              <a:t>Generation Nuclear Energy </a:t>
            </a:r>
            <a:r>
              <a:rPr lang="en-US" b="1" dirty="0" smtClean="0"/>
              <a:t>Partnership</a:t>
            </a:r>
            <a:r>
              <a:rPr lang="cs-CZ" b="1" dirty="0" smtClean="0"/>
              <a:t> </a:t>
            </a:r>
          </a:p>
          <a:p>
            <a:pPr lvl="2"/>
            <a:r>
              <a:rPr lang="en-US" u="sng" dirty="0"/>
              <a:t>Akira </a:t>
            </a:r>
            <a:r>
              <a:rPr lang="en-US" u="sng" dirty="0" smtClean="0"/>
              <a:t>Omoto</a:t>
            </a:r>
            <a:r>
              <a:rPr lang="cs-CZ" dirty="0" smtClean="0"/>
              <a:t> </a:t>
            </a:r>
            <a:r>
              <a:rPr lang="en-US" dirty="0" smtClean="0"/>
              <a:t>/ Tokyo </a:t>
            </a:r>
            <a:r>
              <a:rPr lang="en-US" dirty="0"/>
              <a:t>Institute of Technology / Japan</a:t>
            </a:r>
          </a:p>
          <a:p>
            <a:pPr lvl="3"/>
            <a:r>
              <a:rPr lang="en-US" dirty="0"/>
              <a:t>Education of Nuclear Engineering at Tokyo Institute of </a:t>
            </a:r>
            <a:r>
              <a:rPr lang="en-US" dirty="0" smtClean="0"/>
              <a:t>Technology</a:t>
            </a:r>
            <a:endParaRPr lang="en-US" dirty="0"/>
          </a:p>
          <a:p>
            <a:pPr lvl="2"/>
            <a:r>
              <a:rPr lang="en-US" u="sng" dirty="0" err="1"/>
              <a:t>Vít</a:t>
            </a:r>
            <a:r>
              <a:rPr lang="en-US" u="sng" dirty="0"/>
              <a:t> </a:t>
            </a:r>
            <a:r>
              <a:rPr lang="en-US" u="sng" dirty="0" err="1" smtClean="0"/>
              <a:t>Honzejk</a:t>
            </a:r>
            <a:r>
              <a:rPr lang="cs-CZ" dirty="0" smtClean="0"/>
              <a:t> </a:t>
            </a:r>
            <a:r>
              <a:rPr lang="en-US" dirty="0" smtClean="0"/>
              <a:t>/ Technical </a:t>
            </a:r>
            <a:r>
              <a:rPr lang="en-US" dirty="0"/>
              <a:t>University of Liberec / </a:t>
            </a:r>
            <a:r>
              <a:rPr lang="en-US" dirty="0" smtClean="0"/>
              <a:t>Czech </a:t>
            </a:r>
            <a:r>
              <a:rPr lang="en-US" dirty="0"/>
              <a:t>Republic</a:t>
            </a:r>
          </a:p>
          <a:p>
            <a:pPr lvl="3"/>
            <a:r>
              <a:rPr lang="en-US" dirty="0"/>
              <a:t>Power Engineering at the Technical University </a:t>
            </a:r>
            <a:r>
              <a:rPr lang="en-US" dirty="0" smtClean="0"/>
              <a:t>of </a:t>
            </a:r>
            <a:r>
              <a:rPr lang="en-US" dirty="0"/>
              <a:t>Liberec </a:t>
            </a:r>
          </a:p>
          <a:p>
            <a:pPr lvl="2"/>
            <a:r>
              <a:rPr lang="en-US" u="sng" dirty="0" err="1" smtClean="0"/>
              <a:t>Nakahiro</a:t>
            </a:r>
            <a:r>
              <a:rPr lang="cs-CZ" u="sng" dirty="0" smtClean="0"/>
              <a:t> </a:t>
            </a:r>
            <a:r>
              <a:rPr lang="en-US" u="sng" dirty="0" smtClean="0"/>
              <a:t>Yasuda</a:t>
            </a:r>
            <a:r>
              <a:rPr lang="cs-CZ" i="1" dirty="0" smtClean="0"/>
              <a:t> </a:t>
            </a:r>
            <a:r>
              <a:rPr lang="en-US" dirty="0" smtClean="0"/>
              <a:t>/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Research Institute of Nuclear Engineering, </a:t>
            </a:r>
            <a:r>
              <a:rPr lang="en-US" dirty="0" smtClean="0"/>
              <a:t>University of Fukui</a:t>
            </a:r>
            <a:r>
              <a:rPr lang="cs-CZ" dirty="0" smtClean="0"/>
              <a:t>/</a:t>
            </a:r>
            <a:r>
              <a:rPr lang="en-US" dirty="0" smtClean="0"/>
              <a:t>Japan</a:t>
            </a:r>
            <a:endParaRPr lang="en-US" dirty="0"/>
          </a:p>
          <a:p>
            <a:pPr lvl="3"/>
            <a:r>
              <a:rPr lang="en-US" dirty="0"/>
              <a:t>Introduction to </a:t>
            </a:r>
            <a:r>
              <a:rPr lang="en-US" dirty="0" smtClean="0"/>
              <a:t>the </a:t>
            </a:r>
            <a:r>
              <a:rPr lang="en-US" dirty="0"/>
              <a:t>Research Institute of Nuclear Engineering, </a:t>
            </a:r>
            <a:r>
              <a:rPr lang="en-US" dirty="0" smtClean="0"/>
              <a:t>University </a:t>
            </a:r>
            <a:r>
              <a:rPr lang="en-US" dirty="0"/>
              <a:t>of </a:t>
            </a:r>
            <a:r>
              <a:rPr lang="en-US" dirty="0" smtClean="0"/>
              <a:t>Fukui</a:t>
            </a: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en-US" dirty="0" err="1" smtClean="0"/>
              <a:t>fter</a:t>
            </a:r>
            <a:r>
              <a:rPr lang="en-US" dirty="0" smtClean="0"/>
              <a:t> the</a:t>
            </a:r>
            <a:r>
              <a:rPr lang="cs-CZ" dirty="0" smtClean="0"/>
              <a:t> </a:t>
            </a:r>
            <a:r>
              <a:rPr lang="en-US" dirty="0" smtClean="0"/>
              <a:t>Fukushima </a:t>
            </a:r>
            <a:r>
              <a:rPr lang="en-US" dirty="0" err="1" smtClean="0"/>
              <a:t>Dai-ichi</a:t>
            </a:r>
            <a:r>
              <a:rPr lang="en-US" dirty="0" smtClean="0"/>
              <a:t> </a:t>
            </a:r>
            <a:r>
              <a:rPr lang="en-US" dirty="0"/>
              <a:t>NPP Accident</a:t>
            </a:r>
          </a:p>
          <a:p>
            <a:pPr lvl="1"/>
            <a:endParaRPr lang="en-US" b="1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41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751</Words>
  <Application>Microsoft Office PowerPoint</Application>
  <PresentationFormat>Předvádění na obrazovce (4:3)</PresentationFormat>
  <Paragraphs>114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Internal Website</vt:lpstr>
      <vt:lpstr>Prezentace aplikace PowerPoint</vt:lpstr>
      <vt:lpstr>Prezentace aplikace PowerPoint</vt:lpstr>
      <vt:lpstr>Deadlines</vt:lpstr>
      <vt:lpstr>Tomorrow (Wednesday)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7</cp:revision>
  <dcterms:created xsi:type="dcterms:W3CDTF">2014-02-03T14:04:33Z</dcterms:created>
  <dcterms:modified xsi:type="dcterms:W3CDTF">2014-02-04T13:36:00Z</dcterms:modified>
</cp:coreProperties>
</file>