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352;t&#283;p&#225;n\Desktop\univerzita%20s%20raku&#353;&#225;kama\consumption%20diagra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ristian\Dropbox\01%20MASTER\F&#228;cher\Bilateral%20School,%20SE\Winter_Summer_Schoo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2700"/>
          </c:spPr>
          <c:marker>
            <c:symbol val="none"/>
          </c:marker>
          <c:cat>
            <c:numRef>
              <c:f>List1!$D$196:$D$1635</c:f>
              <c:numCache>
                <c:formatCode>General</c:formatCode>
                <c:ptCount val="144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</c:numCache>
            </c:numRef>
          </c:cat>
          <c:val>
            <c:numRef>
              <c:f>List1!$C$196:$C$1635</c:f>
              <c:numCache>
                <c:formatCode>General</c:formatCode>
                <c:ptCount val="1440"/>
                <c:pt idx="0">
                  <c:v>168</c:v>
                </c:pt>
                <c:pt idx="1">
                  <c:v>168</c:v>
                </c:pt>
                <c:pt idx="2">
                  <c:v>165</c:v>
                </c:pt>
                <c:pt idx="3">
                  <c:v>171</c:v>
                </c:pt>
                <c:pt idx="4">
                  <c:v>168</c:v>
                </c:pt>
                <c:pt idx="5">
                  <c:v>165</c:v>
                </c:pt>
                <c:pt idx="6">
                  <c:v>168</c:v>
                </c:pt>
                <c:pt idx="7">
                  <c:v>165</c:v>
                </c:pt>
                <c:pt idx="8">
                  <c:v>168</c:v>
                </c:pt>
                <c:pt idx="9">
                  <c:v>168</c:v>
                </c:pt>
                <c:pt idx="10">
                  <c:v>168</c:v>
                </c:pt>
                <c:pt idx="11">
                  <c:v>165</c:v>
                </c:pt>
                <c:pt idx="12">
                  <c:v>171</c:v>
                </c:pt>
                <c:pt idx="13">
                  <c:v>168</c:v>
                </c:pt>
                <c:pt idx="14">
                  <c:v>171</c:v>
                </c:pt>
                <c:pt idx="15">
                  <c:v>168</c:v>
                </c:pt>
                <c:pt idx="16">
                  <c:v>165</c:v>
                </c:pt>
                <c:pt idx="17">
                  <c:v>168</c:v>
                </c:pt>
                <c:pt idx="18">
                  <c:v>168</c:v>
                </c:pt>
                <c:pt idx="19">
                  <c:v>171</c:v>
                </c:pt>
                <c:pt idx="20">
                  <c:v>168</c:v>
                </c:pt>
                <c:pt idx="21">
                  <c:v>174</c:v>
                </c:pt>
                <c:pt idx="22">
                  <c:v>174</c:v>
                </c:pt>
                <c:pt idx="23">
                  <c:v>171</c:v>
                </c:pt>
                <c:pt idx="24">
                  <c:v>174</c:v>
                </c:pt>
                <c:pt idx="25">
                  <c:v>177</c:v>
                </c:pt>
                <c:pt idx="26">
                  <c:v>171</c:v>
                </c:pt>
                <c:pt idx="27">
                  <c:v>171</c:v>
                </c:pt>
                <c:pt idx="28">
                  <c:v>171</c:v>
                </c:pt>
                <c:pt idx="29">
                  <c:v>174</c:v>
                </c:pt>
                <c:pt idx="30">
                  <c:v>174</c:v>
                </c:pt>
                <c:pt idx="31">
                  <c:v>171</c:v>
                </c:pt>
                <c:pt idx="32">
                  <c:v>174</c:v>
                </c:pt>
                <c:pt idx="33">
                  <c:v>171</c:v>
                </c:pt>
                <c:pt idx="34">
                  <c:v>177</c:v>
                </c:pt>
                <c:pt idx="35">
                  <c:v>174</c:v>
                </c:pt>
                <c:pt idx="36">
                  <c:v>174</c:v>
                </c:pt>
                <c:pt idx="37">
                  <c:v>174</c:v>
                </c:pt>
                <c:pt idx="38">
                  <c:v>174</c:v>
                </c:pt>
                <c:pt idx="39">
                  <c:v>174</c:v>
                </c:pt>
                <c:pt idx="40">
                  <c:v>171</c:v>
                </c:pt>
                <c:pt idx="41">
                  <c:v>180</c:v>
                </c:pt>
                <c:pt idx="42">
                  <c:v>171</c:v>
                </c:pt>
                <c:pt idx="43">
                  <c:v>174</c:v>
                </c:pt>
                <c:pt idx="44">
                  <c:v>177</c:v>
                </c:pt>
                <c:pt idx="45">
                  <c:v>177</c:v>
                </c:pt>
                <c:pt idx="46">
                  <c:v>180</c:v>
                </c:pt>
                <c:pt idx="47">
                  <c:v>183</c:v>
                </c:pt>
                <c:pt idx="48">
                  <c:v>180</c:v>
                </c:pt>
                <c:pt idx="49">
                  <c:v>177</c:v>
                </c:pt>
                <c:pt idx="50">
                  <c:v>180</c:v>
                </c:pt>
                <c:pt idx="51">
                  <c:v>180</c:v>
                </c:pt>
                <c:pt idx="52">
                  <c:v>180</c:v>
                </c:pt>
                <c:pt idx="53">
                  <c:v>177</c:v>
                </c:pt>
                <c:pt idx="54">
                  <c:v>177</c:v>
                </c:pt>
                <c:pt idx="55">
                  <c:v>177</c:v>
                </c:pt>
                <c:pt idx="56">
                  <c:v>171</c:v>
                </c:pt>
                <c:pt idx="57">
                  <c:v>174</c:v>
                </c:pt>
                <c:pt idx="58">
                  <c:v>180</c:v>
                </c:pt>
                <c:pt idx="59">
                  <c:v>177</c:v>
                </c:pt>
                <c:pt idx="60">
                  <c:v>177</c:v>
                </c:pt>
                <c:pt idx="61">
                  <c:v>177</c:v>
                </c:pt>
                <c:pt idx="62">
                  <c:v>180</c:v>
                </c:pt>
                <c:pt idx="63">
                  <c:v>180</c:v>
                </c:pt>
                <c:pt idx="64">
                  <c:v>174</c:v>
                </c:pt>
                <c:pt idx="65">
                  <c:v>174</c:v>
                </c:pt>
                <c:pt idx="66">
                  <c:v>174</c:v>
                </c:pt>
                <c:pt idx="67">
                  <c:v>177</c:v>
                </c:pt>
                <c:pt idx="68">
                  <c:v>174</c:v>
                </c:pt>
                <c:pt idx="69">
                  <c:v>174</c:v>
                </c:pt>
                <c:pt idx="70">
                  <c:v>174</c:v>
                </c:pt>
                <c:pt idx="71">
                  <c:v>171</c:v>
                </c:pt>
                <c:pt idx="72">
                  <c:v>171</c:v>
                </c:pt>
                <c:pt idx="73">
                  <c:v>177</c:v>
                </c:pt>
                <c:pt idx="74">
                  <c:v>171</c:v>
                </c:pt>
                <c:pt idx="75">
                  <c:v>174</c:v>
                </c:pt>
                <c:pt idx="76">
                  <c:v>171</c:v>
                </c:pt>
                <c:pt idx="77">
                  <c:v>171</c:v>
                </c:pt>
                <c:pt idx="78">
                  <c:v>174</c:v>
                </c:pt>
                <c:pt idx="79">
                  <c:v>171</c:v>
                </c:pt>
                <c:pt idx="80">
                  <c:v>174</c:v>
                </c:pt>
                <c:pt idx="81">
                  <c:v>171</c:v>
                </c:pt>
                <c:pt idx="82">
                  <c:v>171</c:v>
                </c:pt>
                <c:pt idx="83">
                  <c:v>177</c:v>
                </c:pt>
                <c:pt idx="84">
                  <c:v>174</c:v>
                </c:pt>
                <c:pt idx="85">
                  <c:v>171</c:v>
                </c:pt>
                <c:pt idx="86">
                  <c:v>174</c:v>
                </c:pt>
                <c:pt idx="87">
                  <c:v>171</c:v>
                </c:pt>
                <c:pt idx="88">
                  <c:v>174</c:v>
                </c:pt>
                <c:pt idx="89">
                  <c:v>171</c:v>
                </c:pt>
                <c:pt idx="90">
                  <c:v>174</c:v>
                </c:pt>
                <c:pt idx="91">
                  <c:v>171</c:v>
                </c:pt>
                <c:pt idx="92">
                  <c:v>174</c:v>
                </c:pt>
                <c:pt idx="93">
                  <c:v>171</c:v>
                </c:pt>
                <c:pt idx="94">
                  <c:v>171</c:v>
                </c:pt>
                <c:pt idx="95">
                  <c:v>171</c:v>
                </c:pt>
                <c:pt idx="96">
                  <c:v>168</c:v>
                </c:pt>
                <c:pt idx="97">
                  <c:v>171</c:v>
                </c:pt>
                <c:pt idx="98">
                  <c:v>168</c:v>
                </c:pt>
                <c:pt idx="99">
                  <c:v>165</c:v>
                </c:pt>
                <c:pt idx="100">
                  <c:v>165</c:v>
                </c:pt>
                <c:pt idx="101">
                  <c:v>168</c:v>
                </c:pt>
                <c:pt idx="102">
                  <c:v>171</c:v>
                </c:pt>
                <c:pt idx="103">
                  <c:v>168</c:v>
                </c:pt>
                <c:pt idx="104">
                  <c:v>171</c:v>
                </c:pt>
                <c:pt idx="105">
                  <c:v>168</c:v>
                </c:pt>
                <c:pt idx="106">
                  <c:v>171</c:v>
                </c:pt>
                <c:pt idx="107">
                  <c:v>168</c:v>
                </c:pt>
                <c:pt idx="108">
                  <c:v>168</c:v>
                </c:pt>
                <c:pt idx="109">
                  <c:v>168</c:v>
                </c:pt>
                <c:pt idx="110">
                  <c:v>171</c:v>
                </c:pt>
                <c:pt idx="111">
                  <c:v>165</c:v>
                </c:pt>
                <c:pt idx="112">
                  <c:v>168</c:v>
                </c:pt>
                <c:pt idx="113">
                  <c:v>171</c:v>
                </c:pt>
                <c:pt idx="114">
                  <c:v>171</c:v>
                </c:pt>
                <c:pt idx="115">
                  <c:v>168</c:v>
                </c:pt>
                <c:pt idx="116">
                  <c:v>174</c:v>
                </c:pt>
                <c:pt idx="117">
                  <c:v>171</c:v>
                </c:pt>
                <c:pt idx="118">
                  <c:v>189</c:v>
                </c:pt>
                <c:pt idx="119">
                  <c:v>213</c:v>
                </c:pt>
                <c:pt idx="120">
                  <c:v>234</c:v>
                </c:pt>
                <c:pt idx="121">
                  <c:v>291</c:v>
                </c:pt>
                <c:pt idx="122">
                  <c:v>522</c:v>
                </c:pt>
                <c:pt idx="123">
                  <c:v>702</c:v>
                </c:pt>
                <c:pt idx="124">
                  <c:v>822</c:v>
                </c:pt>
                <c:pt idx="125">
                  <c:v>924</c:v>
                </c:pt>
                <c:pt idx="126">
                  <c:v>882</c:v>
                </c:pt>
                <c:pt idx="127">
                  <c:v>915</c:v>
                </c:pt>
                <c:pt idx="128">
                  <c:v>864</c:v>
                </c:pt>
                <c:pt idx="129">
                  <c:v>882</c:v>
                </c:pt>
                <c:pt idx="130">
                  <c:v>915</c:v>
                </c:pt>
                <c:pt idx="131">
                  <c:v>930</c:v>
                </c:pt>
                <c:pt idx="132">
                  <c:v>756</c:v>
                </c:pt>
                <c:pt idx="133">
                  <c:v>861</c:v>
                </c:pt>
                <c:pt idx="134">
                  <c:v>858</c:v>
                </c:pt>
                <c:pt idx="135">
                  <c:v>813</c:v>
                </c:pt>
                <c:pt idx="136">
                  <c:v>849</c:v>
                </c:pt>
                <c:pt idx="137">
                  <c:v>906</c:v>
                </c:pt>
                <c:pt idx="138">
                  <c:v>885</c:v>
                </c:pt>
                <c:pt idx="139">
                  <c:v>873</c:v>
                </c:pt>
                <c:pt idx="140">
                  <c:v>918</c:v>
                </c:pt>
                <c:pt idx="141">
                  <c:v>921</c:v>
                </c:pt>
                <c:pt idx="142">
                  <c:v>897</c:v>
                </c:pt>
                <c:pt idx="143">
                  <c:v>864</c:v>
                </c:pt>
                <c:pt idx="144">
                  <c:v>783</c:v>
                </c:pt>
                <c:pt idx="145">
                  <c:v>738</c:v>
                </c:pt>
                <c:pt idx="146">
                  <c:v>813</c:v>
                </c:pt>
                <c:pt idx="147">
                  <c:v>834</c:v>
                </c:pt>
                <c:pt idx="148">
                  <c:v>873</c:v>
                </c:pt>
                <c:pt idx="149">
                  <c:v>927</c:v>
                </c:pt>
                <c:pt idx="150">
                  <c:v>882</c:v>
                </c:pt>
                <c:pt idx="151">
                  <c:v>867</c:v>
                </c:pt>
                <c:pt idx="152">
                  <c:v>843</c:v>
                </c:pt>
                <c:pt idx="153">
                  <c:v>807</c:v>
                </c:pt>
                <c:pt idx="154">
                  <c:v>840</c:v>
                </c:pt>
                <c:pt idx="155">
                  <c:v>885</c:v>
                </c:pt>
                <c:pt idx="156">
                  <c:v>840</c:v>
                </c:pt>
                <c:pt idx="157">
                  <c:v>963</c:v>
                </c:pt>
                <c:pt idx="158">
                  <c:v>990</c:v>
                </c:pt>
                <c:pt idx="159">
                  <c:v>942</c:v>
                </c:pt>
                <c:pt idx="160" formatCode="#,##0.00">
                  <c:v>1032</c:v>
                </c:pt>
                <c:pt idx="161" formatCode="#,##0.00">
                  <c:v>1005</c:v>
                </c:pt>
                <c:pt idx="162" formatCode="#,##0.00">
                  <c:v>1002</c:v>
                </c:pt>
                <c:pt idx="163">
                  <c:v>960</c:v>
                </c:pt>
                <c:pt idx="164">
                  <c:v>951</c:v>
                </c:pt>
                <c:pt idx="165">
                  <c:v>918</c:v>
                </c:pt>
                <c:pt idx="166">
                  <c:v>894</c:v>
                </c:pt>
                <c:pt idx="167">
                  <c:v>861</c:v>
                </c:pt>
                <c:pt idx="168">
                  <c:v>852</c:v>
                </c:pt>
                <c:pt idx="169">
                  <c:v>882</c:v>
                </c:pt>
                <c:pt idx="170">
                  <c:v>894</c:v>
                </c:pt>
                <c:pt idx="171">
                  <c:v>816</c:v>
                </c:pt>
                <c:pt idx="172">
                  <c:v>708</c:v>
                </c:pt>
                <c:pt idx="173">
                  <c:v>684</c:v>
                </c:pt>
                <c:pt idx="174">
                  <c:v>762</c:v>
                </c:pt>
                <c:pt idx="175">
                  <c:v>798</c:v>
                </c:pt>
                <c:pt idx="176">
                  <c:v>840</c:v>
                </c:pt>
                <c:pt idx="177">
                  <c:v>957</c:v>
                </c:pt>
                <c:pt idx="178">
                  <c:v>903</c:v>
                </c:pt>
                <c:pt idx="179">
                  <c:v>849</c:v>
                </c:pt>
                <c:pt idx="180">
                  <c:v>777</c:v>
                </c:pt>
                <c:pt idx="181">
                  <c:v>750</c:v>
                </c:pt>
                <c:pt idx="182">
                  <c:v>756</c:v>
                </c:pt>
                <c:pt idx="183">
                  <c:v>708</c:v>
                </c:pt>
                <c:pt idx="184">
                  <c:v>681</c:v>
                </c:pt>
                <c:pt idx="185">
                  <c:v>678</c:v>
                </c:pt>
                <c:pt idx="186">
                  <c:v>711</c:v>
                </c:pt>
                <c:pt idx="187">
                  <c:v>654</c:v>
                </c:pt>
                <c:pt idx="188">
                  <c:v>651</c:v>
                </c:pt>
                <c:pt idx="189">
                  <c:v>660</c:v>
                </c:pt>
                <c:pt idx="190">
                  <c:v>699</c:v>
                </c:pt>
                <c:pt idx="191">
                  <c:v>684</c:v>
                </c:pt>
                <c:pt idx="192">
                  <c:v>681</c:v>
                </c:pt>
                <c:pt idx="193">
                  <c:v>699</c:v>
                </c:pt>
                <c:pt idx="194">
                  <c:v>672</c:v>
                </c:pt>
                <c:pt idx="195">
                  <c:v>666</c:v>
                </c:pt>
                <c:pt idx="196">
                  <c:v>663</c:v>
                </c:pt>
                <c:pt idx="197">
                  <c:v>690</c:v>
                </c:pt>
                <c:pt idx="198">
                  <c:v>729</c:v>
                </c:pt>
                <c:pt idx="199">
                  <c:v>819</c:v>
                </c:pt>
                <c:pt idx="200">
                  <c:v>819</c:v>
                </c:pt>
                <c:pt idx="201">
                  <c:v>747</c:v>
                </c:pt>
                <c:pt idx="202">
                  <c:v>678</c:v>
                </c:pt>
                <c:pt idx="203">
                  <c:v>627</c:v>
                </c:pt>
                <c:pt idx="204">
                  <c:v>636</c:v>
                </c:pt>
                <c:pt idx="205">
                  <c:v>657</c:v>
                </c:pt>
                <c:pt idx="206">
                  <c:v>654</c:v>
                </c:pt>
                <c:pt idx="207">
                  <c:v>666</c:v>
                </c:pt>
                <c:pt idx="208">
                  <c:v>654</c:v>
                </c:pt>
                <c:pt idx="209">
                  <c:v>642</c:v>
                </c:pt>
                <c:pt idx="210">
                  <c:v>636</c:v>
                </c:pt>
                <c:pt idx="211">
                  <c:v>621</c:v>
                </c:pt>
                <c:pt idx="212">
                  <c:v>627</c:v>
                </c:pt>
                <c:pt idx="213">
                  <c:v>651</c:v>
                </c:pt>
                <c:pt idx="214">
                  <c:v>714</c:v>
                </c:pt>
                <c:pt idx="215">
                  <c:v>714</c:v>
                </c:pt>
                <c:pt idx="216">
                  <c:v>672</c:v>
                </c:pt>
                <c:pt idx="217">
                  <c:v>660</c:v>
                </c:pt>
                <c:pt idx="218">
                  <c:v>747</c:v>
                </c:pt>
                <c:pt idx="219">
                  <c:v>885</c:v>
                </c:pt>
                <c:pt idx="220">
                  <c:v>936</c:v>
                </c:pt>
                <c:pt idx="221">
                  <c:v>930</c:v>
                </c:pt>
                <c:pt idx="222">
                  <c:v>924</c:v>
                </c:pt>
                <c:pt idx="223">
                  <c:v>933</c:v>
                </c:pt>
                <c:pt idx="224">
                  <c:v>900</c:v>
                </c:pt>
                <c:pt idx="225">
                  <c:v>903</c:v>
                </c:pt>
                <c:pt idx="226">
                  <c:v>939</c:v>
                </c:pt>
                <c:pt idx="227">
                  <c:v>951</c:v>
                </c:pt>
                <c:pt idx="228">
                  <c:v>810</c:v>
                </c:pt>
                <c:pt idx="229">
                  <c:v>879</c:v>
                </c:pt>
                <c:pt idx="230">
                  <c:v>930</c:v>
                </c:pt>
                <c:pt idx="231">
                  <c:v>936</c:v>
                </c:pt>
                <c:pt idx="232">
                  <c:v>936</c:v>
                </c:pt>
                <c:pt idx="233">
                  <c:v>963</c:v>
                </c:pt>
                <c:pt idx="234">
                  <c:v>939</c:v>
                </c:pt>
                <c:pt idx="235">
                  <c:v>972</c:v>
                </c:pt>
                <c:pt idx="236">
                  <c:v>936</c:v>
                </c:pt>
                <c:pt idx="237">
                  <c:v>954</c:v>
                </c:pt>
                <c:pt idx="238">
                  <c:v>942</c:v>
                </c:pt>
                <c:pt idx="239">
                  <c:v>870</c:v>
                </c:pt>
                <c:pt idx="240">
                  <c:v>792</c:v>
                </c:pt>
                <c:pt idx="241">
                  <c:v>774</c:v>
                </c:pt>
                <c:pt idx="242">
                  <c:v>885</c:v>
                </c:pt>
                <c:pt idx="243">
                  <c:v>903</c:v>
                </c:pt>
                <c:pt idx="244">
                  <c:v>891</c:v>
                </c:pt>
                <c:pt idx="245">
                  <c:v>900</c:v>
                </c:pt>
                <c:pt idx="246">
                  <c:v>903</c:v>
                </c:pt>
                <c:pt idx="247">
                  <c:v>882</c:v>
                </c:pt>
                <c:pt idx="248">
                  <c:v>864</c:v>
                </c:pt>
                <c:pt idx="249">
                  <c:v>840</c:v>
                </c:pt>
                <c:pt idx="250">
                  <c:v>849</c:v>
                </c:pt>
                <c:pt idx="251">
                  <c:v>912</c:v>
                </c:pt>
                <c:pt idx="252">
                  <c:v>891</c:v>
                </c:pt>
                <c:pt idx="253">
                  <c:v>918</c:v>
                </c:pt>
                <c:pt idx="254">
                  <c:v>912</c:v>
                </c:pt>
                <c:pt idx="255">
                  <c:v>885</c:v>
                </c:pt>
                <c:pt idx="256">
                  <c:v>879</c:v>
                </c:pt>
                <c:pt idx="257">
                  <c:v>834</c:v>
                </c:pt>
                <c:pt idx="258">
                  <c:v>828</c:v>
                </c:pt>
                <c:pt idx="259">
                  <c:v>789</c:v>
                </c:pt>
                <c:pt idx="260">
                  <c:v>795</c:v>
                </c:pt>
                <c:pt idx="261">
                  <c:v>807</c:v>
                </c:pt>
                <c:pt idx="262">
                  <c:v>798</c:v>
                </c:pt>
                <c:pt idx="263">
                  <c:v>858</c:v>
                </c:pt>
                <c:pt idx="264">
                  <c:v>840</c:v>
                </c:pt>
                <c:pt idx="265">
                  <c:v>819</c:v>
                </c:pt>
                <c:pt idx="266">
                  <c:v>801</c:v>
                </c:pt>
                <c:pt idx="267">
                  <c:v>762</c:v>
                </c:pt>
                <c:pt idx="268">
                  <c:v>678</c:v>
                </c:pt>
                <c:pt idx="269">
                  <c:v>651</c:v>
                </c:pt>
                <c:pt idx="270">
                  <c:v>768</c:v>
                </c:pt>
                <c:pt idx="271">
                  <c:v>771</c:v>
                </c:pt>
                <c:pt idx="272">
                  <c:v>750</c:v>
                </c:pt>
                <c:pt idx="273">
                  <c:v>747</c:v>
                </c:pt>
                <c:pt idx="274">
                  <c:v>729</c:v>
                </c:pt>
                <c:pt idx="275">
                  <c:v>747</c:v>
                </c:pt>
                <c:pt idx="276">
                  <c:v>720</c:v>
                </c:pt>
                <c:pt idx="277">
                  <c:v>711</c:v>
                </c:pt>
                <c:pt idx="278">
                  <c:v>798</c:v>
                </c:pt>
                <c:pt idx="279">
                  <c:v>825</c:v>
                </c:pt>
                <c:pt idx="280">
                  <c:v>765</c:v>
                </c:pt>
                <c:pt idx="281">
                  <c:v>684</c:v>
                </c:pt>
                <c:pt idx="282">
                  <c:v>672</c:v>
                </c:pt>
                <c:pt idx="283">
                  <c:v>693</c:v>
                </c:pt>
                <c:pt idx="284">
                  <c:v>693</c:v>
                </c:pt>
                <c:pt idx="285">
                  <c:v>675</c:v>
                </c:pt>
                <c:pt idx="286">
                  <c:v>675</c:v>
                </c:pt>
                <c:pt idx="287">
                  <c:v>654</c:v>
                </c:pt>
                <c:pt idx="288">
                  <c:v>690</c:v>
                </c:pt>
                <c:pt idx="289">
                  <c:v>654</c:v>
                </c:pt>
                <c:pt idx="290">
                  <c:v>660</c:v>
                </c:pt>
                <c:pt idx="291">
                  <c:v>690</c:v>
                </c:pt>
                <c:pt idx="292">
                  <c:v>687</c:v>
                </c:pt>
                <c:pt idx="293">
                  <c:v>654</c:v>
                </c:pt>
                <c:pt idx="294">
                  <c:v>654</c:v>
                </c:pt>
                <c:pt idx="295">
                  <c:v>666</c:v>
                </c:pt>
                <c:pt idx="296">
                  <c:v>648</c:v>
                </c:pt>
                <c:pt idx="297">
                  <c:v>612</c:v>
                </c:pt>
                <c:pt idx="298">
                  <c:v>591</c:v>
                </c:pt>
                <c:pt idx="299">
                  <c:v>567</c:v>
                </c:pt>
                <c:pt idx="300">
                  <c:v>621</c:v>
                </c:pt>
                <c:pt idx="301">
                  <c:v>675</c:v>
                </c:pt>
                <c:pt idx="302">
                  <c:v>720</c:v>
                </c:pt>
                <c:pt idx="303">
                  <c:v>714</c:v>
                </c:pt>
                <c:pt idx="304">
                  <c:v>705</c:v>
                </c:pt>
                <c:pt idx="305">
                  <c:v>681</c:v>
                </c:pt>
                <c:pt idx="306">
                  <c:v>723</c:v>
                </c:pt>
                <c:pt idx="307">
                  <c:v>687</c:v>
                </c:pt>
                <c:pt idx="308">
                  <c:v>723</c:v>
                </c:pt>
                <c:pt idx="309">
                  <c:v>738</c:v>
                </c:pt>
                <c:pt idx="310">
                  <c:v>726</c:v>
                </c:pt>
                <c:pt idx="311">
                  <c:v>693</c:v>
                </c:pt>
                <c:pt idx="312">
                  <c:v>699</c:v>
                </c:pt>
                <c:pt idx="313">
                  <c:v>729</c:v>
                </c:pt>
                <c:pt idx="314">
                  <c:v>852</c:v>
                </c:pt>
                <c:pt idx="315">
                  <c:v>915</c:v>
                </c:pt>
                <c:pt idx="316">
                  <c:v>933</c:v>
                </c:pt>
                <c:pt idx="317">
                  <c:v>930</c:v>
                </c:pt>
                <c:pt idx="318">
                  <c:v>921</c:v>
                </c:pt>
                <c:pt idx="319">
                  <c:v>915</c:v>
                </c:pt>
                <c:pt idx="320">
                  <c:v>924</c:v>
                </c:pt>
                <c:pt idx="321">
                  <c:v>954</c:v>
                </c:pt>
                <c:pt idx="322">
                  <c:v>930</c:v>
                </c:pt>
                <c:pt idx="323">
                  <c:v>963</c:v>
                </c:pt>
                <c:pt idx="324">
                  <c:v>858</c:v>
                </c:pt>
                <c:pt idx="325">
                  <c:v>930</c:v>
                </c:pt>
                <c:pt idx="326">
                  <c:v>927</c:v>
                </c:pt>
                <c:pt idx="327">
                  <c:v>930</c:v>
                </c:pt>
                <c:pt idx="328">
                  <c:v>921</c:v>
                </c:pt>
                <c:pt idx="329">
                  <c:v>924</c:v>
                </c:pt>
                <c:pt idx="330">
                  <c:v>942</c:v>
                </c:pt>
                <c:pt idx="331">
                  <c:v>912</c:v>
                </c:pt>
                <c:pt idx="332">
                  <c:v>930</c:v>
                </c:pt>
                <c:pt idx="333">
                  <c:v>981</c:v>
                </c:pt>
                <c:pt idx="334">
                  <c:v>972</c:v>
                </c:pt>
                <c:pt idx="335">
                  <c:v>927</c:v>
                </c:pt>
                <c:pt idx="336">
                  <c:v>780</c:v>
                </c:pt>
                <c:pt idx="337">
                  <c:v>735</c:v>
                </c:pt>
                <c:pt idx="338">
                  <c:v>831</c:v>
                </c:pt>
                <c:pt idx="339">
                  <c:v>966</c:v>
                </c:pt>
                <c:pt idx="340">
                  <c:v>975</c:v>
                </c:pt>
                <c:pt idx="341">
                  <c:v>999</c:v>
                </c:pt>
                <c:pt idx="342" formatCode="#,##0.00">
                  <c:v>1011</c:v>
                </c:pt>
                <c:pt idx="343">
                  <c:v>972</c:v>
                </c:pt>
                <c:pt idx="344">
                  <c:v>912</c:v>
                </c:pt>
                <c:pt idx="345">
                  <c:v>813</c:v>
                </c:pt>
                <c:pt idx="346">
                  <c:v>771</c:v>
                </c:pt>
                <c:pt idx="347">
                  <c:v>825</c:v>
                </c:pt>
                <c:pt idx="348">
                  <c:v>843</c:v>
                </c:pt>
                <c:pt idx="349">
                  <c:v>864</c:v>
                </c:pt>
                <c:pt idx="350">
                  <c:v>906</c:v>
                </c:pt>
                <c:pt idx="351">
                  <c:v>915</c:v>
                </c:pt>
                <c:pt idx="352">
                  <c:v>915</c:v>
                </c:pt>
                <c:pt idx="353">
                  <c:v>873</c:v>
                </c:pt>
                <c:pt idx="354">
                  <c:v>909</c:v>
                </c:pt>
                <c:pt idx="355">
                  <c:v>864</c:v>
                </c:pt>
                <c:pt idx="356">
                  <c:v>882</c:v>
                </c:pt>
                <c:pt idx="357">
                  <c:v>879</c:v>
                </c:pt>
                <c:pt idx="358">
                  <c:v>876</c:v>
                </c:pt>
                <c:pt idx="359">
                  <c:v>822</c:v>
                </c:pt>
                <c:pt idx="360">
                  <c:v>873</c:v>
                </c:pt>
                <c:pt idx="361">
                  <c:v>882</c:v>
                </c:pt>
                <c:pt idx="362">
                  <c:v>936</c:v>
                </c:pt>
                <c:pt idx="363">
                  <c:v>780</c:v>
                </c:pt>
                <c:pt idx="364">
                  <c:v>660</c:v>
                </c:pt>
                <c:pt idx="365">
                  <c:v>681</c:v>
                </c:pt>
                <c:pt idx="366">
                  <c:v>717</c:v>
                </c:pt>
                <c:pt idx="367">
                  <c:v>738</c:v>
                </c:pt>
                <c:pt idx="368">
                  <c:v>756</c:v>
                </c:pt>
                <c:pt idx="369">
                  <c:v>741</c:v>
                </c:pt>
                <c:pt idx="370">
                  <c:v>762</c:v>
                </c:pt>
                <c:pt idx="371">
                  <c:v>765</c:v>
                </c:pt>
                <c:pt idx="372">
                  <c:v>765</c:v>
                </c:pt>
                <c:pt idx="373">
                  <c:v>759</c:v>
                </c:pt>
                <c:pt idx="374">
                  <c:v>738</c:v>
                </c:pt>
                <c:pt idx="375">
                  <c:v>675</c:v>
                </c:pt>
                <c:pt idx="376">
                  <c:v>693</c:v>
                </c:pt>
                <c:pt idx="377">
                  <c:v>642</c:v>
                </c:pt>
                <c:pt idx="378">
                  <c:v>621</c:v>
                </c:pt>
                <c:pt idx="379">
                  <c:v>627</c:v>
                </c:pt>
                <c:pt idx="380">
                  <c:v>603</c:v>
                </c:pt>
                <c:pt idx="381">
                  <c:v>594</c:v>
                </c:pt>
                <c:pt idx="382">
                  <c:v>588</c:v>
                </c:pt>
                <c:pt idx="383">
                  <c:v>615</c:v>
                </c:pt>
                <c:pt idx="384">
                  <c:v>654</c:v>
                </c:pt>
                <c:pt idx="385">
                  <c:v>651</c:v>
                </c:pt>
                <c:pt idx="386">
                  <c:v>600</c:v>
                </c:pt>
                <c:pt idx="387">
                  <c:v>612</c:v>
                </c:pt>
                <c:pt idx="388">
                  <c:v>618</c:v>
                </c:pt>
                <c:pt idx="389">
                  <c:v>618</c:v>
                </c:pt>
                <c:pt idx="390">
                  <c:v>597</c:v>
                </c:pt>
                <c:pt idx="391">
                  <c:v>549</c:v>
                </c:pt>
                <c:pt idx="392">
                  <c:v>594</c:v>
                </c:pt>
                <c:pt idx="393">
                  <c:v>723</c:v>
                </c:pt>
                <c:pt idx="394">
                  <c:v>663</c:v>
                </c:pt>
                <c:pt idx="395">
                  <c:v>576</c:v>
                </c:pt>
                <c:pt idx="396">
                  <c:v>588</c:v>
                </c:pt>
                <c:pt idx="397">
                  <c:v>660</c:v>
                </c:pt>
                <c:pt idx="398">
                  <c:v>645</c:v>
                </c:pt>
                <c:pt idx="399">
                  <c:v>618</c:v>
                </c:pt>
                <c:pt idx="400">
                  <c:v>582</c:v>
                </c:pt>
                <c:pt idx="401">
                  <c:v>597</c:v>
                </c:pt>
                <c:pt idx="402">
                  <c:v>612</c:v>
                </c:pt>
                <c:pt idx="403">
                  <c:v>612</c:v>
                </c:pt>
                <c:pt idx="404">
                  <c:v>609</c:v>
                </c:pt>
                <c:pt idx="405">
                  <c:v>633</c:v>
                </c:pt>
                <c:pt idx="406">
                  <c:v>624</c:v>
                </c:pt>
                <c:pt idx="407">
                  <c:v>615</c:v>
                </c:pt>
                <c:pt idx="408">
                  <c:v>600</c:v>
                </c:pt>
                <c:pt idx="409">
                  <c:v>597</c:v>
                </c:pt>
                <c:pt idx="410">
                  <c:v>768</c:v>
                </c:pt>
                <c:pt idx="411">
                  <c:v>924</c:v>
                </c:pt>
                <c:pt idx="412">
                  <c:v>933</c:v>
                </c:pt>
                <c:pt idx="413">
                  <c:v>975</c:v>
                </c:pt>
                <c:pt idx="414">
                  <c:v>891</c:v>
                </c:pt>
                <c:pt idx="415">
                  <c:v>945</c:v>
                </c:pt>
                <c:pt idx="416">
                  <c:v>945</c:v>
                </c:pt>
                <c:pt idx="417">
                  <c:v>933</c:v>
                </c:pt>
                <c:pt idx="418">
                  <c:v>900</c:v>
                </c:pt>
                <c:pt idx="419">
                  <c:v>882</c:v>
                </c:pt>
                <c:pt idx="420">
                  <c:v>828</c:v>
                </c:pt>
                <c:pt idx="421">
                  <c:v>945</c:v>
                </c:pt>
                <c:pt idx="422">
                  <c:v>954</c:v>
                </c:pt>
                <c:pt idx="423">
                  <c:v>939</c:v>
                </c:pt>
                <c:pt idx="424">
                  <c:v>915</c:v>
                </c:pt>
                <c:pt idx="425">
                  <c:v>960</c:v>
                </c:pt>
                <c:pt idx="426">
                  <c:v>978</c:v>
                </c:pt>
                <c:pt idx="427" formatCode="#,##0.00">
                  <c:v>1005</c:v>
                </c:pt>
                <c:pt idx="428" formatCode="#,##0.00">
                  <c:v>1005</c:v>
                </c:pt>
                <c:pt idx="429">
                  <c:v>996</c:v>
                </c:pt>
                <c:pt idx="430">
                  <c:v>948</c:v>
                </c:pt>
                <c:pt idx="431">
                  <c:v>954</c:v>
                </c:pt>
                <c:pt idx="432">
                  <c:v>783</c:v>
                </c:pt>
                <c:pt idx="433">
                  <c:v>732</c:v>
                </c:pt>
                <c:pt idx="434">
                  <c:v>909</c:v>
                </c:pt>
                <c:pt idx="435" formatCode="#,##0.00">
                  <c:v>1011</c:v>
                </c:pt>
                <c:pt idx="436" formatCode="#,##0.00">
                  <c:v>1056</c:v>
                </c:pt>
                <c:pt idx="437" formatCode="#,##0.00">
                  <c:v>1053</c:v>
                </c:pt>
                <c:pt idx="438" formatCode="#,##0.00">
                  <c:v>1080</c:v>
                </c:pt>
                <c:pt idx="439" formatCode="#,##0.00">
                  <c:v>1107</c:v>
                </c:pt>
                <c:pt idx="440">
                  <c:v>984</c:v>
                </c:pt>
                <c:pt idx="441">
                  <c:v>921</c:v>
                </c:pt>
                <c:pt idx="442">
                  <c:v>855</c:v>
                </c:pt>
                <c:pt idx="443">
                  <c:v>852</c:v>
                </c:pt>
                <c:pt idx="444">
                  <c:v>870</c:v>
                </c:pt>
                <c:pt idx="445">
                  <c:v>897</c:v>
                </c:pt>
                <c:pt idx="446">
                  <c:v>915</c:v>
                </c:pt>
                <c:pt idx="447">
                  <c:v>861</c:v>
                </c:pt>
                <c:pt idx="448">
                  <c:v>888</c:v>
                </c:pt>
                <c:pt idx="449" formatCode="#,##0.00">
                  <c:v>1014</c:v>
                </c:pt>
                <c:pt idx="450" formatCode="#,##0.00">
                  <c:v>1005</c:v>
                </c:pt>
                <c:pt idx="451">
                  <c:v>921</c:v>
                </c:pt>
                <c:pt idx="452">
                  <c:v>891</c:v>
                </c:pt>
                <c:pt idx="453">
                  <c:v>846</c:v>
                </c:pt>
                <c:pt idx="454">
                  <c:v>855</c:v>
                </c:pt>
                <c:pt idx="455">
                  <c:v>846</c:v>
                </c:pt>
                <c:pt idx="456">
                  <c:v>816</c:v>
                </c:pt>
                <c:pt idx="457">
                  <c:v>816</c:v>
                </c:pt>
                <c:pt idx="458">
                  <c:v>771</c:v>
                </c:pt>
                <c:pt idx="459">
                  <c:v>792</c:v>
                </c:pt>
                <c:pt idx="460">
                  <c:v>705</c:v>
                </c:pt>
                <c:pt idx="461">
                  <c:v>660</c:v>
                </c:pt>
                <c:pt idx="462">
                  <c:v>726</c:v>
                </c:pt>
                <c:pt idx="463">
                  <c:v>765</c:v>
                </c:pt>
                <c:pt idx="464">
                  <c:v>789</c:v>
                </c:pt>
                <c:pt idx="465">
                  <c:v>807</c:v>
                </c:pt>
                <c:pt idx="466">
                  <c:v>861</c:v>
                </c:pt>
                <c:pt idx="467">
                  <c:v>801</c:v>
                </c:pt>
                <c:pt idx="468">
                  <c:v>744</c:v>
                </c:pt>
                <c:pt idx="469">
                  <c:v>768</c:v>
                </c:pt>
                <c:pt idx="470">
                  <c:v>699</c:v>
                </c:pt>
                <c:pt idx="471">
                  <c:v>681</c:v>
                </c:pt>
                <c:pt idx="472">
                  <c:v>681</c:v>
                </c:pt>
                <c:pt idx="473">
                  <c:v>711</c:v>
                </c:pt>
                <c:pt idx="474">
                  <c:v>669</c:v>
                </c:pt>
                <c:pt idx="475">
                  <c:v>645</c:v>
                </c:pt>
                <c:pt idx="476">
                  <c:v>672</c:v>
                </c:pt>
                <c:pt idx="477">
                  <c:v>690</c:v>
                </c:pt>
                <c:pt idx="478">
                  <c:v>729</c:v>
                </c:pt>
                <c:pt idx="479">
                  <c:v>678</c:v>
                </c:pt>
                <c:pt idx="480">
                  <c:v>699</c:v>
                </c:pt>
                <c:pt idx="481">
                  <c:v>792</c:v>
                </c:pt>
                <c:pt idx="482">
                  <c:v>756</c:v>
                </c:pt>
                <c:pt idx="483">
                  <c:v>735</c:v>
                </c:pt>
                <c:pt idx="484">
                  <c:v>672</c:v>
                </c:pt>
                <c:pt idx="485">
                  <c:v>663</c:v>
                </c:pt>
                <c:pt idx="486">
                  <c:v>690</c:v>
                </c:pt>
                <c:pt idx="487">
                  <c:v>654</c:v>
                </c:pt>
                <c:pt idx="488">
                  <c:v>657</c:v>
                </c:pt>
                <c:pt idx="489">
                  <c:v>687</c:v>
                </c:pt>
                <c:pt idx="490">
                  <c:v>633</c:v>
                </c:pt>
                <c:pt idx="491">
                  <c:v>582</c:v>
                </c:pt>
                <c:pt idx="492">
                  <c:v>618</c:v>
                </c:pt>
                <c:pt idx="493">
                  <c:v>633</c:v>
                </c:pt>
                <c:pt idx="494">
                  <c:v>648</c:v>
                </c:pt>
                <c:pt idx="495">
                  <c:v>654</c:v>
                </c:pt>
                <c:pt idx="496">
                  <c:v>750</c:v>
                </c:pt>
                <c:pt idx="497">
                  <c:v>771</c:v>
                </c:pt>
                <c:pt idx="498">
                  <c:v>759</c:v>
                </c:pt>
                <c:pt idx="499">
                  <c:v>690</c:v>
                </c:pt>
                <c:pt idx="500">
                  <c:v>696</c:v>
                </c:pt>
                <c:pt idx="501">
                  <c:v>678</c:v>
                </c:pt>
                <c:pt idx="502">
                  <c:v>639</c:v>
                </c:pt>
                <c:pt idx="503">
                  <c:v>636</c:v>
                </c:pt>
                <c:pt idx="504">
                  <c:v>666</c:v>
                </c:pt>
                <c:pt idx="505">
                  <c:v>666</c:v>
                </c:pt>
                <c:pt idx="506">
                  <c:v>786</c:v>
                </c:pt>
                <c:pt idx="507">
                  <c:v>882</c:v>
                </c:pt>
                <c:pt idx="508">
                  <c:v>984</c:v>
                </c:pt>
                <c:pt idx="509">
                  <c:v>999</c:v>
                </c:pt>
                <c:pt idx="510">
                  <c:v>975</c:v>
                </c:pt>
                <c:pt idx="511">
                  <c:v>996</c:v>
                </c:pt>
                <c:pt idx="512" formatCode="#,##0.00">
                  <c:v>1017</c:v>
                </c:pt>
                <c:pt idx="513" formatCode="#,##0.00">
                  <c:v>1020</c:v>
                </c:pt>
                <c:pt idx="514" formatCode="#,##0.00">
                  <c:v>1017</c:v>
                </c:pt>
                <c:pt idx="515" formatCode="#,##0.00">
                  <c:v>1026</c:v>
                </c:pt>
                <c:pt idx="516">
                  <c:v>882</c:v>
                </c:pt>
                <c:pt idx="517" formatCode="#,##0.00">
                  <c:v>1098</c:v>
                </c:pt>
                <c:pt idx="518" formatCode="#,##0.00">
                  <c:v>1083</c:v>
                </c:pt>
                <c:pt idx="519" formatCode="#,##0.00">
                  <c:v>1086</c:v>
                </c:pt>
                <c:pt idx="520" formatCode="#,##0.00">
                  <c:v>1008</c:v>
                </c:pt>
                <c:pt idx="521">
                  <c:v>981</c:v>
                </c:pt>
                <c:pt idx="522">
                  <c:v>969</c:v>
                </c:pt>
                <c:pt idx="523">
                  <c:v>960</c:v>
                </c:pt>
                <c:pt idx="524">
                  <c:v>999</c:v>
                </c:pt>
                <c:pt idx="525" formatCode="#,##0.00">
                  <c:v>1026</c:v>
                </c:pt>
                <c:pt idx="526">
                  <c:v>969</c:v>
                </c:pt>
                <c:pt idx="527">
                  <c:v>930</c:v>
                </c:pt>
                <c:pt idx="528">
                  <c:v>810</c:v>
                </c:pt>
                <c:pt idx="529">
                  <c:v>795</c:v>
                </c:pt>
                <c:pt idx="530">
                  <c:v>915</c:v>
                </c:pt>
                <c:pt idx="531">
                  <c:v>960</c:v>
                </c:pt>
                <c:pt idx="532" formatCode="#,##0.00">
                  <c:v>1032</c:v>
                </c:pt>
                <c:pt idx="533" formatCode="#,##0.00">
                  <c:v>1002</c:v>
                </c:pt>
                <c:pt idx="534">
                  <c:v>990</c:v>
                </c:pt>
                <c:pt idx="535">
                  <c:v>981</c:v>
                </c:pt>
                <c:pt idx="536">
                  <c:v>978</c:v>
                </c:pt>
                <c:pt idx="537">
                  <c:v>885</c:v>
                </c:pt>
                <c:pt idx="538">
                  <c:v>885</c:v>
                </c:pt>
                <c:pt idx="539" formatCode="#,##0.00">
                  <c:v>1002</c:v>
                </c:pt>
                <c:pt idx="540" formatCode="#,##0.00">
                  <c:v>1005</c:v>
                </c:pt>
                <c:pt idx="541">
                  <c:v>954</c:v>
                </c:pt>
                <c:pt idx="542">
                  <c:v>852</c:v>
                </c:pt>
                <c:pt idx="543">
                  <c:v>852</c:v>
                </c:pt>
                <c:pt idx="544">
                  <c:v>840</c:v>
                </c:pt>
                <c:pt idx="545">
                  <c:v>840</c:v>
                </c:pt>
                <c:pt idx="546">
                  <c:v>798</c:v>
                </c:pt>
                <c:pt idx="547">
                  <c:v>846</c:v>
                </c:pt>
                <c:pt idx="548">
                  <c:v>804</c:v>
                </c:pt>
                <c:pt idx="549">
                  <c:v>774</c:v>
                </c:pt>
                <c:pt idx="550">
                  <c:v>777</c:v>
                </c:pt>
                <c:pt idx="551">
                  <c:v>753</c:v>
                </c:pt>
                <c:pt idx="552">
                  <c:v>789</c:v>
                </c:pt>
                <c:pt idx="553">
                  <c:v>870</c:v>
                </c:pt>
                <c:pt idx="554">
                  <c:v>876</c:v>
                </c:pt>
                <c:pt idx="555">
                  <c:v>822</c:v>
                </c:pt>
                <c:pt idx="556">
                  <c:v>741</c:v>
                </c:pt>
                <c:pt idx="557">
                  <c:v>648</c:v>
                </c:pt>
                <c:pt idx="558">
                  <c:v>669</c:v>
                </c:pt>
                <c:pt idx="559">
                  <c:v>702</c:v>
                </c:pt>
                <c:pt idx="560">
                  <c:v>669</c:v>
                </c:pt>
                <c:pt idx="561">
                  <c:v>693</c:v>
                </c:pt>
                <c:pt idx="562">
                  <c:v>663</c:v>
                </c:pt>
                <c:pt idx="563">
                  <c:v>654</c:v>
                </c:pt>
                <c:pt idx="564">
                  <c:v>648</c:v>
                </c:pt>
                <c:pt idx="565">
                  <c:v>660</c:v>
                </c:pt>
                <c:pt idx="566">
                  <c:v>678</c:v>
                </c:pt>
                <c:pt idx="567">
                  <c:v>657</c:v>
                </c:pt>
                <c:pt idx="568">
                  <c:v>624</c:v>
                </c:pt>
                <c:pt idx="569">
                  <c:v>582</c:v>
                </c:pt>
                <c:pt idx="570">
                  <c:v>543</c:v>
                </c:pt>
                <c:pt idx="571">
                  <c:v>576</c:v>
                </c:pt>
                <c:pt idx="572">
                  <c:v>600</c:v>
                </c:pt>
                <c:pt idx="573">
                  <c:v>669</c:v>
                </c:pt>
                <c:pt idx="574">
                  <c:v>744</c:v>
                </c:pt>
                <c:pt idx="575">
                  <c:v>699</c:v>
                </c:pt>
                <c:pt idx="576">
                  <c:v>702</c:v>
                </c:pt>
                <c:pt idx="577">
                  <c:v>636</c:v>
                </c:pt>
                <c:pt idx="578">
                  <c:v>603</c:v>
                </c:pt>
                <c:pt idx="579">
                  <c:v>594</c:v>
                </c:pt>
                <c:pt idx="580">
                  <c:v>588</c:v>
                </c:pt>
                <c:pt idx="581">
                  <c:v>585</c:v>
                </c:pt>
                <c:pt idx="582">
                  <c:v>579</c:v>
                </c:pt>
                <c:pt idx="583">
                  <c:v>594</c:v>
                </c:pt>
                <c:pt idx="584">
                  <c:v>606</c:v>
                </c:pt>
                <c:pt idx="585">
                  <c:v>621</c:v>
                </c:pt>
                <c:pt idx="586">
                  <c:v>555</c:v>
                </c:pt>
                <c:pt idx="587">
                  <c:v>489</c:v>
                </c:pt>
                <c:pt idx="588">
                  <c:v>537</c:v>
                </c:pt>
                <c:pt idx="589">
                  <c:v>582</c:v>
                </c:pt>
                <c:pt idx="590">
                  <c:v>555</c:v>
                </c:pt>
                <c:pt idx="591">
                  <c:v>552</c:v>
                </c:pt>
                <c:pt idx="592">
                  <c:v>543</c:v>
                </c:pt>
                <c:pt idx="593">
                  <c:v>528</c:v>
                </c:pt>
                <c:pt idx="594">
                  <c:v>504</c:v>
                </c:pt>
                <c:pt idx="595">
                  <c:v>519</c:v>
                </c:pt>
                <c:pt idx="596">
                  <c:v>492</c:v>
                </c:pt>
                <c:pt idx="597">
                  <c:v>486</c:v>
                </c:pt>
                <c:pt idx="598">
                  <c:v>492</c:v>
                </c:pt>
                <c:pt idx="599">
                  <c:v>498</c:v>
                </c:pt>
                <c:pt idx="600">
                  <c:v>438</c:v>
                </c:pt>
                <c:pt idx="601">
                  <c:v>321</c:v>
                </c:pt>
                <c:pt idx="602">
                  <c:v>264</c:v>
                </c:pt>
                <c:pt idx="603">
                  <c:v>255</c:v>
                </c:pt>
                <c:pt idx="604">
                  <c:v>255</c:v>
                </c:pt>
                <c:pt idx="605">
                  <c:v>252</c:v>
                </c:pt>
                <c:pt idx="606">
                  <c:v>246</c:v>
                </c:pt>
                <c:pt idx="607">
                  <c:v>258</c:v>
                </c:pt>
                <c:pt idx="608">
                  <c:v>264</c:v>
                </c:pt>
                <c:pt idx="609">
                  <c:v>264</c:v>
                </c:pt>
                <c:pt idx="610">
                  <c:v>270</c:v>
                </c:pt>
                <c:pt idx="611">
                  <c:v>261</c:v>
                </c:pt>
                <c:pt idx="612">
                  <c:v>261</c:v>
                </c:pt>
                <c:pt idx="613">
                  <c:v>261</c:v>
                </c:pt>
                <c:pt idx="614">
                  <c:v>237</c:v>
                </c:pt>
                <c:pt idx="615">
                  <c:v>237</c:v>
                </c:pt>
                <c:pt idx="616">
                  <c:v>252</c:v>
                </c:pt>
                <c:pt idx="617">
                  <c:v>255</c:v>
                </c:pt>
                <c:pt idx="618">
                  <c:v>267</c:v>
                </c:pt>
                <c:pt idx="619">
                  <c:v>255</c:v>
                </c:pt>
                <c:pt idx="620">
                  <c:v>243</c:v>
                </c:pt>
                <c:pt idx="621">
                  <c:v>240</c:v>
                </c:pt>
                <c:pt idx="622">
                  <c:v>246</c:v>
                </c:pt>
                <c:pt idx="623">
                  <c:v>228</c:v>
                </c:pt>
                <c:pt idx="624">
                  <c:v>231</c:v>
                </c:pt>
                <c:pt idx="625">
                  <c:v>240</c:v>
                </c:pt>
                <c:pt idx="626">
                  <c:v>228</c:v>
                </c:pt>
                <c:pt idx="627">
                  <c:v>240</c:v>
                </c:pt>
                <c:pt idx="628">
                  <c:v>240</c:v>
                </c:pt>
                <c:pt idx="629">
                  <c:v>237</c:v>
                </c:pt>
                <c:pt idx="630">
                  <c:v>252</c:v>
                </c:pt>
                <c:pt idx="631">
                  <c:v>258</c:v>
                </c:pt>
                <c:pt idx="632">
                  <c:v>255</c:v>
                </c:pt>
                <c:pt idx="633">
                  <c:v>264</c:v>
                </c:pt>
                <c:pt idx="634">
                  <c:v>273</c:v>
                </c:pt>
                <c:pt idx="635">
                  <c:v>270</c:v>
                </c:pt>
                <c:pt idx="636">
                  <c:v>267</c:v>
                </c:pt>
                <c:pt idx="637">
                  <c:v>273</c:v>
                </c:pt>
                <c:pt idx="638">
                  <c:v>258</c:v>
                </c:pt>
                <c:pt idx="639">
                  <c:v>258</c:v>
                </c:pt>
                <c:pt idx="640">
                  <c:v>264</c:v>
                </c:pt>
                <c:pt idx="641">
                  <c:v>243</c:v>
                </c:pt>
                <c:pt idx="642">
                  <c:v>243</c:v>
                </c:pt>
                <c:pt idx="643">
                  <c:v>252</c:v>
                </c:pt>
                <c:pt idx="644">
                  <c:v>252</c:v>
                </c:pt>
                <c:pt idx="645">
                  <c:v>243</c:v>
                </c:pt>
                <c:pt idx="646">
                  <c:v>240</c:v>
                </c:pt>
                <c:pt idx="647">
                  <c:v>240</c:v>
                </c:pt>
                <c:pt idx="648">
                  <c:v>228</c:v>
                </c:pt>
                <c:pt idx="649">
                  <c:v>234</c:v>
                </c:pt>
                <c:pt idx="650">
                  <c:v>204</c:v>
                </c:pt>
                <c:pt idx="651">
                  <c:v>207</c:v>
                </c:pt>
                <c:pt idx="652">
                  <c:v>222</c:v>
                </c:pt>
                <c:pt idx="653">
                  <c:v>219</c:v>
                </c:pt>
                <c:pt idx="654">
                  <c:v>216</c:v>
                </c:pt>
                <c:pt idx="655">
                  <c:v>213</c:v>
                </c:pt>
                <c:pt idx="656">
                  <c:v>210</c:v>
                </c:pt>
                <c:pt idx="657">
                  <c:v>213</c:v>
                </c:pt>
                <c:pt idx="658">
                  <c:v>210</c:v>
                </c:pt>
                <c:pt idx="659">
                  <c:v>195</c:v>
                </c:pt>
                <c:pt idx="660">
                  <c:v>213</c:v>
                </c:pt>
                <c:pt idx="661">
                  <c:v>213</c:v>
                </c:pt>
                <c:pt idx="662">
                  <c:v>210</c:v>
                </c:pt>
                <c:pt idx="663">
                  <c:v>207</c:v>
                </c:pt>
                <c:pt idx="664">
                  <c:v>207</c:v>
                </c:pt>
                <c:pt idx="665">
                  <c:v>216</c:v>
                </c:pt>
                <c:pt idx="666">
                  <c:v>210</c:v>
                </c:pt>
                <c:pt idx="667">
                  <c:v>210</c:v>
                </c:pt>
                <c:pt idx="668">
                  <c:v>189</c:v>
                </c:pt>
                <c:pt idx="669">
                  <c:v>207</c:v>
                </c:pt>
                <c:pt idx="670">
                  <c:v>207</c:v>
                </c:pt>
                <c:pt idx="671">
                  <c:v>216</c:v>
                </c:pt>
                <c:pt idx="672">
                  <c:v>207</c:v>
                </c:pt>
                <c:pt idx="673">
                  <c:v>204</c:v>
                </c:pt>
                <c:pt idx="674">
                  <c:v>204</c:v>
                </c:pt>
                <c:pt idx="675">
                  <c:v>207</c:v>
                </c:pt>
                <c:pt idx="676">
                  <c:v>207</c:v>
                </c:pt>
                <c:pt idx="677">
                  <c:v>189</c:v>
                </c:pt>
                <c:pt idx="678">
                  <c:v>210</c:v>
                </c:pt>
                <c:pt idx="679">
                  <c:v>210</c:v>
                </c:pt>
                <c:pt idx="680">
                  <c:v>207</c:v>
                </c:pt>
                <c:pt idx="681">
                  <c:v>207</c:v>
                </c:pt>
                <c:pt idx="682">
                  <c:v>207</c:v>
                </c:pt>
                <c:pt idx="683">
                  <c:v>207</c:v>
                </c:pt>
                <c:pt idx="684">
                  <c:v>210</c:v>
                </c:pt>
                <c:pt idx="685">
                  <c:v>210</c:v>
                </c:pt>
                <c:pt idx="686">
                  <c:v>189</c:v>
                </c:pt>
                <c:pt idx="687">
                  <c:v>207</c:v>
                </c:pt>
                <c:pt idx="688">
                  <c:v>210</c:v>
                </c:pt>
                <c:pt idx="689">
                  <c:v>210</c:v>
                </c:pt>
                <c:pt idx="690">
                  <c:v>213</c:v>
                </c:pt>
                <c:pt idx="691">
                  <c:v>210</c:v>
                </c:pt>
                <c:pt idx="692">
                  <c:v>204</c:v>
                </c:pt>
                <c:pt idx="693">
                  <c:v>210</c:v>
                </c:pt>
                <c:pt idx="694">
                  <c:v>210</c:v>
                </c:pt>
                <c:pt idx="695">
                  <c:v>186</c:v>
                </c:pt>
                <c:pt idx="696">
                  <c:v>207</c:v>
                </c:pt>
                <c:pt idx="697">
                  <c:v>213</c:v>
                </c:pt>
                <c:pt idx="698">
                  <c:v>207</c:v>
                </c:pt>
                <c:pt idx="699">
                  <c:v>207</c:v>
                </c:pt>
                <c:pt idx="700">
                  <c:v>207</c:v>
                </c:pt>
                <c:pt idx="701">
                  <c:v>207</c:v>
                </c:pt>
                <c:pt idx="702">
                  <c:v>207</c:v>
                </c:pt>
                <c:pt idx="703">
                  <c:v>204</c:v>
                </c:pt>
                <c:pt idx="704">
                  <c:v>198</c:v>
                </c:pt>
                <c:pt idx="705">
                  <c:v>213</c:v>
                </c:pt>
                <c:pt idx="706">
                  <c:v>210</c:v>
                </c:pt>
                <c:pt idx="707">
                  <c:v>210</c:v>
                </c:pt>
                <c:pt idx="708">
                  <c:v>216</c:v>
                </c:pt>
                <c:pt idx="709">
                  <c:v>216</c:v>
                </c:pt>
                <c:pt idx="710">
                  <c:v>216</c:v>
                </c:pt>
                <c:pt idx="711">
                  <c:v>213</c:v>
                </c:pt>
                <c:pt idx="712">
                  <c:v>210</c:v>
                </c:pt>
                <c:pt idx="713">
                  <c:v>210</c:v>
                </c:pt>
                <c:pt idx="714">
                  <c:v>225</c:v>
                </c:pt>
                <c:pt idx="715">
                  <c:v>219</c:v>
                </c:pt>
                <c:pt idx="716">
                  <c:v>210</c:v>
                </c:pt>
                <c:pt idx="717">
                  <c:v>210</c:v>
                </c:pt>
                <c:pt idx="718">
                  <c:v>219</c:v>
                </c:pt>
                <c:pt idx="719">
                  <c:v>219</c:v>
                </c:pt>
                <c:pt idx="720">
                  <c:v>219</c:v>
                </c:pt>
                <c:pt idx="721">
                  <c:v>210</c:v>
                </c:pt>
                <c:pt idx="722">
                  <c:v>207</c:v>
                </c:pt>
                <c:pt idx="723">
                  <c:v>222</c:v>
                </c:pt>
                <c:pt idx="724">
                  <c:v>219</c:v>
                </c:pt>
                <c:pt idx="725">
                  <c:v>216</c:v>
                </c:pt>
                <c:pt idx="726">
                  <c:v>219</c:v>
                </c:pt>
                <c:pt idx="727">
                  <c:v>222</c:v>
                </c:pt>
                <c:pt idx="728">
                  <c:v>225</c:v>
                </c:pt>
                <c:pt idx="729">
                  <c:v>222</c:v>
                </c:pt>
                <c:pt idx="730">
                  <c:v>213</c:v>
                </c:pt>
                <c:pt idx="731">
                  <c:v>201</c:v>
                </c:pt>
                <c:pt idx="732">
                  <c:v>222</c:v>
                </c:pt>
                <c:pt idx="733">
                  <c:v>219</c:v>
                </c:pt>
                <c:pt idx="734">
                  <c:v>219</c:v>
                </c:pt>
                <c:pt idx="735">
                  <c:v>228</c:v>
                </c:pt>
                <c:pt idx="736">
                  <c:v>219</c:v>
                </c:pt>
                <c:pt idx="737">
                  <c:v>216</c:v>
                </c:pt>
                <c:pt idx="738">
                  <c:v>213</c:v>
                </c:pt>
                <c:pt idx="739">
                  <c:v>213</c:v>
                </c:pt>
                <c:pt idx="740">
                  <c:v>207</c:v>
                </c:pt>
                <c:pt idx="741">
                  <c:v>213</c:v>
                </c:pt>
                <c:pt idx="742">
                  <c:v>222</c:v>
                </c:pt>
                <c:pt idx="743">
                  <c:v>207</c:v>
                </c:pt>
                <c:pt idx="744">
                  <c:v>210</c:v>
                </c:pt>
                <c:pt idx="745">
                  <c:v>213</c:v>
                </c:pt>
                <c:pt idx="746">
                  <c:v>210</c:v>
                </c:pt>
                <c:pt idx="747">
                  <c:v>201</c:v>
                </c:pt>
                <c:pt idx="748">
                  <c:v>198</c:v>
                </c:pt>
                <c:pt idx="749">
                  <c:v>192</c:v>
                </c:pt>
                <c:pt idx="750">
                  <c:v>204</c:v>
                </c:pt>
                <c:pt idx="751">
                  <c:v>201</c:v>
                </c:pt>
                <c:pt idx="752">
                  <c:v>198</c:v>
                </c:pt>
                <c:pt idx="753">
                  <c:v>204</c:v>
                </c:pt>
                <c:pt idx="754">
                  <c:v>204</c:v>
                </c:pt>
                <c:pt idx="755">
                  <c:v>204</c:v>
                </c:pt>
                <c:pt idx="756">
                  <c:v>201</c:v>
                </c:pt>
                <c:pt idx="757">
                  <c:v>192</c:v>
                </c:pt>
                <c:pt idx="758">
                  <c:v>195</c:v>
                </c:pt>
                <c:pt idx="759">
                  <c:v>207</c:v>
                </c:pt>
                <c:pt idx="760">
                  <c:v>207</c:v>
                </c:pt>
                <c:pt idx="761">
                  <c:v>204</c:v>
                </c:pt>
                <c:pt idx="762">
                  <c:v>201</c:v>
                </c:pt>
                <c:pt idx="763">
                  <c:v>198</c:v>
                </c:pt>
                <c:pt idx="764">
                  <c:v>204</c:v>
                </c:pt>
                <c:pt idx="765">
                  <c:v>213</c:v>
                </c:pt>
                <c:pt idx="766">
                  <c:v>198</c:v>
                </c:pt>
                <c:pt idx="767">
                  <c:v>195</c:v>
                </c:pt>
                <c:pt idx="768">
                  <c:v>204</c:v>
                </c:pt>
                <c:pt idx="769">
                  <c:v>198</c:v>
                </c:pt>
                <c:pt idx="770">
                  <c:v>204</c:v>
                </c:pt>
                <c:pt idx="771">
                  <c:v>207</c:v>
                </c:pt>
                <c:pt idx="772">
                  <c:v>207</c:v>
                </c:pt>
                <c:pt idx="773">
                  <c:v>204</c:v>
                </c:pt>
                <c:pt idx="774">
                  <c:v>207</c:v>
                </c:pt>
                <c:pt idx="775">
                  <c:v>189</c:v>
                </c:pt>
                <c:pt idx="776">
                  <c:v>195</c:v>
                </c:pt>
                <c:pt idx="777">
                  <c:v>210</c:v>
                </c:pt>
                <c:pt idx="778">
                  <c:v>210</c:v>
                </c:pt>
                <c:pt idx="779">
                  <c:v>201</c:v>
                </c:pt>
                <c:pt idx="780">
                  <c:v>201</c:v>
                </c:pt>
                <c:pt idx="781">
                  <c:v>207</c:v>
                </c:pt>
                <c:pt idx="782">
                  <c:v>207</c:v>
                </c:pt>
                <c:pt idx="783">
                  <c:v>207</c:v>
                </c:pt>
                <c:pt idx="784">
                  <c:v>186</c:v>
                </c:pt>
                <c:pt idx="785">
                  <c:v>201</c:v>
                </c:pt>
                <c:pt idx="786">
                  <c:v>204</c:v>
                </c:pt>
                <c:pt idx="787">
                  <c:v>210</c:v>
                </c:pt>
                <c:pt idx="788">
                  <c:v>213</c:v>
                </c:pt>
                <c:pt idx="789">
                  <c:v>213</c:v>
                </c:pt>
                <c:pt idx="790">
                  <c:v>219</c:v>
                </c:pt>
                <c:pt idx="791">
                  <c:v>237</c:v>
                </c:pt>
                <c:pt idx="792">
                  <c:v>246</c:v>
                </c:pt>
                <c:pt idx="793">
                  <c:v>306</c:v>
                </c:pt>
                <c:pt idx="794">
                  <c:v>516</c:v>
                </c:pt>
                <c:pt idx="795">
                  <c:v>669</c:v>
                </c:pt>
                <c:pt idx="796">
                  <c:v>717</c:v>
                </c:pt>
                <c:pt idx="797">
                  <c:v>738</c:v>
                </c:pt>
                <c:pt idx="798">
                  <c:v>819</c:v>
                </c:pt>
                <c:pt idx="799">
                  <c:v>867</c:v>
                </c:pt>
                <c:pt idx="800">
                  <c:v>849</c:v>
                </c:pt>
                <c:pt idx="801">
                  <c:v>837</c:v>
                </c:pt>
                <c:pt idx="802">
                  <c:v>813</c:v>
                </c:pt>
                <c:pt idx="803">
                  <c:v>810</c:v>
                </c:pt>
                <c:pt idx="804">
                  <c:v>774</c:v>
                </c:pt>
                <c:pt idx="805">
                  <c:v>840</c:v>
                </c:pt>
                <c:pt idx="806">
                  <c:v>954</c:v>
                </c:pt>
                <c:pt idx="807">
                  <c:v>885</c:v>
                </c:pt>
                <c:pt idx="808">
                  <c:v>879</c:v>
                </c:pt>
                <c:pt idx="809">
                  <c:v>888</c:v>
                </c:pt>
                <c:pt idx="810">
                  <c:v>936</c:v>
                </c:pt>
                <c:pt idx="811">
                  <c:v>936</c:v>
                </c:pt>
                <c:pt idx="812">
                  <c:v>975</c:v>
                </c:pt>
                <c:pt idx="813">
                  <c:v>891</c:v>
                </c:pt>
                <c:pt idx="814">
                  <c:v>897</c:v>
                </c:pt>
                <c:pt idx="815">
                  <c:v>882</c:v>
                </c:pt>
                <c:pt idx="816">
                  <c:v>780</c:v>
                </c:pt>
                <c:pt idx="817">
                  <c:v>720</c:v>
                </c:pt>
                <c:pt idx="818">
                  <c:v>855</c:v>
                </c:pt>
                <c:pt idx="819">
                  <c:v>954</c:v>
                </c:pt>
                <c:pt idx="820">
                  <c:v>915</c:v>
                </c:pt>
                <c:pt idx="821">
                  <c:v>864</c:v>
                </c:pt>
                <c:pt idx="822">
                  <c:v>927</c:v>
                </c:pt>
                <c:pt idx="823">
                  <c:v>864</c:v>
                </c:pt>
                <c:pt idx="824">
                  <c:v>837</c:v>
                </c:pt>
                <c:pt idx="825">
                  <c:v>804</c:v>
                </c:pt>
                <c:pt idx="826">
                  <c:v>837</c:v>
                </c:pt>
                <c:pt idx="827">
                  <c:v>849</c:v>
                </c:pt>
                <c:pt idx="828">
                  <c:v>900</c:v>
                </c:pt>
                <c:pt idx="829">
                  <c:v>924</c:v>
                </c:pt>
                <c:pt idx="830">
                  <c:v>936</c:v>
                </c:pt>
                <c:pt idx="831">
                  <c:v>942</c:v>
                </c:pt>
                <c:pt idx="832">
                  <c:v>897</c:v>
                </c:pt>
                <c:pt idx="833" formatCode="#,##0.00">
                  <c:v>1026</c:v>
                </c:pt>
                <c:pt idx="834" formatCode="#,##0.00">
                  <c:v>1026</c:v>
                </c:pt>
                <c:pt idx="835" formatCode="#,##0.00">
                  <c:v>1008</c:v>
                </c:pt>
                <c:pt idx="836">
                  <c:v>942</c:v>
                </c:pt>
                <c:pt idx="837">
                  <c:v>939</c:v>
                </c:pt>
                <c:pt idx="838">
                  <c:v>906</c:v>
                </c:pt>
                <c:pt idx="839">
                  <c:v>933</c:v>
                </c:pt>
                <c:pt idx="840">
                  <c:v>942</c:v>
                </c:pt>
                <c:pt idx="841">
                  <c:v>939</c:v>
                </c:pt>
                <c:pt idx="842">
                  <c:v>891</c:v>
                </c:pt>
                <c:pt idx="843">
                  <c:v>840</c:v>
                </c:pt>
                <c:pt idx="844">
                  <c:v>714</c:v>
                </c:pt>
                <c:pt idx="845">
                  <c:v>702</c:v>
                </c:pt>
                <c:pt idx="846">
                  <c:v>765</c:v>
                </c:pt>
                <c:pt idx="847">
                  <c:v>810</c:v>
                </c:pt>
                <c:pt idx="848">
                  <c:v>837</c:v>
                </c:pt>
                <c:pt idx="849">
                  <c:v>795</c:v>
                </c:pt>
                <c:pt idx="850">
                  <c:v>816</c:v>
                </c:pt>
                <c:pt idx="851">
                  <c:v>876</c:v>
                </c:pt>
                <c:pt idx="852">
                  <c:v>819</c:v>
                </c:pt>
                <c:pt idx="853">
                  <c:v>765</c:v>
                </c:pt>
                <c:pt idx="854">
                  <c:v>723</c:v>
                </c:pt>
                <c:pt idx="855">
                  <c:v>717</c:v>
                </c:pt>
                <c:pt idx="856">
                  <c:v>720</c:v>
                </c:pt>
                <c:pt idx="857">
                  <c:v>711</c:v>
                </c:pt>
                <c:pt idx="858">
                  <c:v>678</c:v>
                </c:pt>
                <c:pt idx="859">
                  <c:v>687</c:v>
                </c:pt>
                <c:pt idx="860">
                  <c:v>708</c:v>
                </c:pt>
                <c:pt idx="861">
                  <c:v>693</c:v>
                </c:pt>
                <c:pt idx="862">
                  <c:v>648</c:v>
                </c:pt>
                <c:pt idx="863">
                  <c:v>666</c:v>
                </c:pt>
                <c:pt idx="864">
                  <c:v>690</c:v>
                </c:pt>
                <c:pt idx="865">
                  <c:v>636</c:v>
                </c:pt>
                <c:pt idx="866">
                  <c:v>672</c:v>
                </c:pt>
                <c:pt idx="867">
                  <c:v>672</c:v>
                </c:pt>
                <c:pt idx="868">
                  <c:v>669</c:v>
                </c:pt>
                <c:pt idx="869">
                  <c:v>663</c:v>
                </c:pt>
                <c:pt idx="870">
                  <c:v>669</c:v>
                </c:pt>
                <c:pt idx="871">
                  <c:v>678</c:v>
                </c:pt>
                <c:pt idx="872">
                  <c:v>663</c:v>
                </c:pt>
                <c:pt idx="873">
                  <c:v>648</c:v>
                </c:pt>
                <c:pt idx="874">
                  <c:v>588</c:v>
                </c:pt>
                <c:pt idx="875">
                  <c:v>576</c:v>
                </c:pt>
                <c:pt idx="876">
                  <c:v>618</c:v>
                </c:pt>
                <c:pt idx="877">
                  <c:v>648</c:v>
                </c:pt>
                <c:pt idx="878">
                  <c:v>642</c:v>
                </c:pt>
                <c:pt idx="879">
                  <c:v>642</c:v>
                </c:pt>
                <c:pt idx="880">
                  <c:v>645</c:v>
                </c:pt>
                <c:pt idx="881">
                  <c:v>651</c:v>
                </c:pt>
                <c:pt idx="882">
                  <c:v>771</c:v>
                </c:pt>
                <c:pt idx="883">
                  <c:v>765</c:v>
                </c:pt>
                <c:pt idx="884">
                  <c:v>726</c:v>
                </c:pt>
                <c:pt idx="885">
                  <c:v>705</c:v>
                </c:pt>
                <c:pt idx="886">
                  <c:v>696</c:v>
                </c:pt>
                <c:pt idx="887">
                  <c:v>687</c:v>
                </c:pt>
                <c:pt idx="888">
                  <c:v>747</c:v>
                </c:pt>
                <c:pt idx="889">
                  <c:v>684</c:v>
                </c:pt>
                <c:pt idx="890">
                  <c:v>723</c:v>
                </c:pt>
                <c:pt idx="891">
                  <c:v>789</c:v>
                </c:pt>
                <c:pt idx="892">
                  <c:v>804</c:v>
                </c:pt>
                <c:pt idx="893">
                  <c:v>882</c:v>
                </c:pt>
                <c:pt idx="894">
                  <c:v>885</c:v>
                </c:pt>
                <c:pt idx="895">
                  <c:v>900</c:v>
                </c:pt>
                <c:pt idx="896">
                  <c:v>915</c:v>
                </c:pt>
                <c:pt idx="897">
                  <c:v>915</c:v>
                </c:pt>
                <c:pt idx="898">
                  <c:v>918</c:v>
                </c:pt>
                <c:pt idx="899">
                  <c:v>897</c:v>
                </c:pt>
                <c:pt idx="900">
                  <c:v>783</c:v>
                </c:pt>
                <c:pt idx="901">
                  <c:v>831</c:v>
                </c:pt>
                <c:pt idx="902">
                  <c:v>897</c:v>
                </c:pt>
                <c:pt idx="903">
                  <c:v>915</c:v>
                </c:pt>
                <c:pt idx="904">
                  <c:v>876</c:v>
                </c:pt>
                <c:pt idx="905">
                  <c:v>924</c:v>
                </c:pt>
                <c:pt idx="906">
                  <c:v>909</c:v>
                </c:pt>
                <c:pt idx="907">
                  <c:v>936</c:v>
                </c:pt>
                <c:pt idx="908">
                  <c:v>909</c:v>
                </c:pt>
                <c:pt idx="909">
                  <c:v>969</c:v>
                </c:pt>
                <c:pt idx="910">
                  <c:v>966</c:v>
                </c:pt>
                <c:pt idx="911">
                  <c:v>897</c:v>
                </c:pt>
                <c:pt idx="912">
                  <c:v>780</c:v>
                </c:pt>
                <c:pt idx="913">
                  <c:v>750</c:v>
                </c:pt>
                <c:pt idx="914">
                  <c:v>831</c:v>
                </c:pt>
                <c:pt idx="915">
                  <c:v>903</c:v>
                </c:pt>
                <c:pt idx="916">
                  <c:v>921</c:v>
                </c:pt>
                <c:pt idx="917">
                  <c:v>927</c:v>
                </c:pt>
                <c:pt idx="918">
                  <c:v>915</c:v>
                </c:pt>
                <c:pt idx="919">
                  <c:v>906</c:v>
                </c:pt>
                <c:pt idx="920">
                  <c:v>909</c:v>
                </c:pt>
                <c:pt idx="921">
                  <c:v>912</c:v>
                </c:pt>
                <c:pt idx="922">
                  <c:v>894</c:v>
                </c:pt>
                <c:pt idx="923">
                  <c:v>975</c:v>
                </c:pt>
                <c:pt idx="924">
                  <c:v>975</c:v>
                </c:pt>
                <c:pt idx="925">
                  <c:v>948</c:v>
                </c:pt>
                <c:pt idx="926">
                  <c:v>963</c:v>
                </c:pt>
                <c:pt idx="927">
                  <c:v>942</c:v>
                </c:pt>
                <c:pt idx="928">
                  <c:v>999</c:v>
                </c:pt>
                <c:pt idx="929">
                  <c:v>981</c:v>
                </c:pt>
                <c:pt idx="930">
                  <c:v>891</c:v>
                </c:pt>
                <c:pt idx="931">
                  <c:v>963</c:v>
                </c:pt>
                <c:pt idx="932">
                  <c:v>969</c:v>
                </c:pt>
                <c:pt idx="933">
                  <c:v>915</c:v>
                </c:pt>
                <c:pt idx="934">
                  <c:v>888</c:v>
                </c:pt>
                <c:pt idx="935">
                  <c:v>864</c:v>
                </c:pt>
                <c:pt idx="936">
                  <c:v>819</c:v>
                </c:pt>
                <c:pt idx="937">
                  <c:v>810</c:v>
                </c:pt>
                <c:pt idx="938">
                  <c:v>801</c:v>
                </c:pt>
                <c:pt idx="939">
                  <c:v>792</c:v>
                </c:pt>
                <c:pt idx="940">
                  <c:v>702</c:v>
                </c:pt>
                <c:pt idx="941">
                  <c:v>645</c:v>
                </c:pt>
                <c:pt idx="942">
                  <c:v>726</c:v>
                </c:pt>
                <c:pt idx="943">
                  <c:v>930</c:v>
                </c:pt>
                <c:pt idx="944">
                  <c:v>906</c:v>
                </c:pt>
                <c:pt idx="945">
                  <c:v>798</c:v>
                </c:pt>
                <c:pt idx="946">
                  <c:v>756</c:v>
                </c:pt>
                <c:pt idx="947">
                  <c:v>804</c:v>
                </c:pt>
                <c:pt idx="948">
                  <c:v>795</c:v>
                </c:pt>
                <c:pt idx="949">
                  <c:v>798</c:v>
                </c:pt>
                <c:pt idx="950">
                  <c:v>810</c:v>
                </c:pt>
                <c:pt idx="951">
                  <c:v>738</c:v>
                </c:pt>
                <c:pt idx="952">
                  <c:v>675</c:v>
                </c:pt>
                <c:pt idx="953">
                  <c:v>621</c:v>
                </c:pt>
                <c:pt idx="954">
                  <c:v>606</c:v>
                </c:pt>
                <c:pt idx="955">
                  <c:v>789</c:v>
                </c:pt>
                <c:pt idx="956">
                  <c:v>840</c:v>
                </c:pt>
                <c:pt idx="957">
                  <c:v>792</c:v>
                </c:pt>
                <c:pt idx="958">
                  <c:v>738</c:v>
                </c:pt>
                <c:pt idx="959">
                  <c:v>759</c:v>
                </c:pt>
                <c:pt idx="960">
                  <c:v>735</c:v>
                </c:pt>
                <c:pt idx="961">
                  <c:v>723</c:v>
                </c:pt>
                <c:pt idx="962">
                  <c:v>747</c:v>
                </c:pt>
                <c:pt idx="963">
                  <c:v>741</c:v>
                </c:pt>
                <c:pt idx="964">
                  <c:v>780</c:v>
                </c:pt>
                <c:pt idx="965">
                  <c:v>741</c:v>
                </c:pt>
                <c:pt idx="966">
                  <c:v>741</c:v>
                </c:pt>
                <c:pt idx="967">
                  <c:v>753</c:v>
                </c:pt>
                <c:pt idx="968">
                  <c:v>738</c:v>
                </c:pt>
                <c:pt idx="969">
                  <c:v>705</c:v>
                </c:pt>
                <c:pt idx="970">
                  <c:v>684</c:v>
                </c:pt>
                <c:pt idx="971">
                  <c:v>624</c:v>
                </c:pt>
                <c:pt idx="972">
                  <c:v>615</c:v>
                </c:pt>
                <c:pt idx="973">
                  <c:v>660</c:v>
                </c:pt>
                <c:pt idx="974">
                  <c:v>678</c:v>
                </c:pt>
                <c:pt idx="975">
                  <c:v>684</c:v>
                </c:pt>
                <c:pt idx="976">
                  <c:v>696</c:v>
                </c:pt>
                <c:pt idx="977">
                  <c:v>690</c:v>
                </c:pt>
                <c:pt idx="978">
                  <c:v>660</c:v>
                </c:pt>
                <c:pt idx="979">
                  <c:v>678</c:v>
                </c:pt>
                <c:pt idx="980">
                  <c:v>666</c:v>
                </c:pt>
                <c:pt idx="981">
                  <c:v>771</c:v>
                </c:pt>
                <c:pt idx="982">
                  <c:v>729</c:v>
                </c:pt>
                <c:pt idx="983">
                  <c:v>717</c:v>
                </c:pt>
                <c:pt idx="984">
                  <c:v>765</c:v>
                </c:pt>
                <c:pt idx="985">
                  <c:v>771</c:v>
                </c:pt>
                <c:pt idx="986">
                  <c:v>828</c:v>
                </c:pt>
                <c:pt idx="987">
                  <c:v>921</c:v>
                </c:pt>
                <c:pt idx="988">
                  <c:v>966</c:v>
                </c:pt>
                <c:pt idx="989">
                  <c:v>987</c:v>
                </c:pt>
                <c:pt idx="990">
                  <c:v>978</c:v>
                </c:pt>
                <c:pt idx="991">
                  <c:v>975</c:v>
                </c:pt>
                <c:pt idx="992">
                  <c:v>951</c:v>
                </c:pt>
                <c:pt idx="993">
                  <c:v>939</c:v>
                </c:pt>
                <c:pt idx="994">
                  <c:v>900</c:v>
                </c:pt>
                <c:pt idx="995">
                  <c:v>897</c:v>
                </c:pt>
                <c:pt idx="996">
                  <c:v>816</c:v>
                </c:pt>
                <c:pt idx="997" formatCode="#,##0.00">
                  <c:v>1005</c:v>
                </c:pt>
                <c:pt idx="998" formatCode="#,##0.00">
                  <c:v>1071</c:v>
                </c:pt>
                <c:pt idx="999">
                  <c:v>960</c:v>
                </c:pt>
                <c:pt idx="1000">
                  <c:v>924</c:v>
                </c:pt>
                <c:pt idx="1001">
                  <c:v>927</c:v>
                </c:pt>
                <c:pt idx="1002">
                  <c:v>936</c:v>
                </c:pt>
                <c:pt idx="1003">
                  <c:v>936</c:v>
                </c:pt>
                <c:pt idx="1004">
                  <c:v>939</c:v>
                </c:pt>
                <c:pt idx="1005">
                  <c:v>960</c:v>
                </c:pt>
                <c:pt idx="1006">
                  <c:v>942</c:v>
                </c:pt>
                <c:pt idx="1007">
                  <c:v>909</c:v>
                </c:pt>
                <c:pt idx="1008">
                  <c:v>795</c:v>
                </c:pt>
                <c:pt idx="1009">
                  <c:v>750</c:v>
                </c:pt>
                <c:pt idx="1010">
                  <c:v>945</c:v>
                </c:pt>
                <c:pt idx="1011" formatCode="#,##0.00">
                  <c:v>1056</c:v>
                </c:pt>
                <c:pt idx="1012" formatCode="#,##0.00">
                  <c:v>1083</c:v>
                </c:pt>
                <c:pt idx="1013" formatCode="#,##0.00">
                  <c:v>1002</c:v>
                </c:pt>
                <c:pt idx="1014">
                  <c:v>987</c:v>
                </c:pt>
                <c:pt idx="1015">
                  <c:v>960</c:v>
                </c:pt>
                <c:pt idx="1016">
                  <c:v>957</c:v>
                </c:pt>
                <c:pt idx="1017">
                  <c:v>879</c:v>
                </c:pt>
                <c:pt idx="1018">
                  <c:v>903</c:v>
                </c:pt>
                <c:pt idx="1019">
                  <c:v>903</c:v>
                </c:pt>
                <c:pt idx="1020">
                  <c:v>897</c:v>
                </c:pt>
                <c:pt idx="1021" formatCode="#,##0.00">
                  <c:v>1002</c:v>
                </c:pt>
                <c:pt idx="1022" formatCode="#,##0.00">
                  <c:v>1062</c:v>
                </c:pt>
                <c:pt idx="1023" formatCode="#,##0.00">
                  <c:v>1050</c:v>
                </c:pt>
                <c:pt idx="1024">
                  <c:v>984</c:v>
                </c:pt>
                <c:pt idx="1025">
                  <c:v>972</c:v>
                </c:pt>
                <c:pt idx="1026">
                  <c:v>912</c:v>
                </c:pt>
                <c:pt idx="1027">
                  <c:v>870</c:v>
                </c:pt>
                <c:pt idx="1028">
                  <c:v>888</c:v>
                </c:pt>
                <c:pt idx="1029">
                  <c:v>915</c:v>
                </c:pt>
                <c:pt idx="1030">
                  <c:v>852</c:v>
                </c:pt>
                <c:pt idx="1031">
                  <c:v>855</c:v>
                </c:pt>
                <c:pt idx="1032">
                  <c:v>852</c:v>
                </c:pt>
                <c:pt idx="1033">
                  <c:v>894</c:v>
                </c:pt>
                <c:pt idx="1034">
                  <c:v>870</c:v>
                </c:pt>
                <c:pt idx="1035">
                  <c:v>855</c:v>
                </c:pt>
                <c:pt idx="1036">
                  <c:v>738</c:v>
                </c:pt>
                <c:pt idx="1037">
                  <c:v>696</c:v>
                </c:pt>
                <c:pt idx="1038">
                  <c:v>708</c:v>
                </c:pt>
                <c:pt idx="1039">
                  <c:v>747</c:v>
                </c:pt>
                <c:pt idx="1040">
                  <c:v>804</c:v>
                </c:pt>
                <c:pt idx="1041">
                  <c:v>783</c:v>
                </c:pt>
                <c:pt idx="1042">
                  <c:v>774</c:v>
                </c:pt>
                <c:pt idx="1043">
                  <c:v>780</c:v>
                </c:pt>
                <c:pt idx="1044">
                  <c:v>723</c:v>
                </c:pt>
                <c:pt idx="1045">
                  <c:v>711</c:v>
                </c:pt>
                <c:pt idx="1046">
                  <c:v>741</c:v>
                </c:pt>
                <c:pt idx="1047">
                  <c:v>786</c:v>
                </c:pt>
                <c:pt idx="1048">
                  <c:v>810</c:v>
                </c:pt>
                <c:pt idx="1049">
                  <c:v>870</c:v>
                </c:pt>
                <c:pt idx="1050">
                  <c:v>804</c:v>
                </c:pt>
                <c:pt idx="1051">
                  <c:v>816</c:v>
                </c:pt>
                <c:pt idx="1052">
                  <c:v>744</c:v>
                </c:pt>
                <c:pt idx="1053">
                  <c:v>774</c:v>
                </c:pt>
                <c:pt idx="1054">
                  <c:v>720</c:v>
                </c:pt>
                <c:pt idx="1055">
                  <c:v>762</c:v>
                </c:pt>
                <c:pt idx="1056">
                  <c:v>780</c:v>
                </c:pt>
                <c:pt idx="1057">
                  <c:v>771</c:v>
                </c:pt>
                <c:pt idx="1058">
                  <c:v>777</c:v>
                </c:pt>
                <c:pt idx="1059">
                  <c:v>819</c:v>
                </c:pt>
                <c:pt idx="1060">
                  <c:v>816</c:v>
                </c:pt>
                <c:pt idx="1061">
                  <c:v>810</c:v>
                </c:pt>
                <c:pt idx="1062">
                  <c:v>738</c:v>
                </c:pt>
                <c:pt idx="1063">
                  <c:v>717</c:v>
                </c:pt>
                <c:pt idx="1064">
                  <c:v>768</c:v>
                </c:pt>
                <c:pt idx="1065">
                  <c:v>729</c:v>
                </c:pt>
                <c:pt idx="1066">
                  <c:v>672</c:v>
                </c:pt>
                <c:pt idx="1067">
                  <c:v>657</c:v>
                </c:pt>
                <c:pt idx="1068">
                  <c:v>693</c:v>
                </c:pt>
                <c:pt idx="1069">
                  <c:v>717</c:v>
                </c:pt>
                <c:pt idx="1070">
                  <c:v>696</c:v>
                </c:pt>
                <c:pt idx="1071">
                  <c:v>663</c:v>
                </c:pt>
                <c:pt idx="1072">
                  <c:v>663</c:v>
                </c:pt>
                <c:pt idx="1073">
                  <c:v>678</c:v>
                </c:pt>
                <c:pt idx="1074">
                  <c:v>669</c:v>
                </c:pt>
                <c:pt idx="1075">
                  <c:v>663</c:v>
                </c:pt>
                <c:pt idx="1076">
                  <c:v>702</c:v>
                </c:pt>
                <c:pt idx="1077">
                  <c:v>705</c:v>
                </c:pt>
                <c:pt idx="1078">
                  <c:v>642</c:v>
                </c:pt>
                <c:pt idx="1079">
                  <c:v>672</c:v>
                </c:pt>
                <c:pt idx="1080">
                  <c:v>720</c:v>
                </c:pt>
                <c:pt idx="1081">
                  <c:v>681</c:v>
                </c:pt>
                <c:pt idx="1082">
                  <c:v>786</c:v>
                </c:pt>
                <c:pt idx="1083">
                  <c:v>951</c:v>
                </c:pt>
                <c:pt idx="1084">
                  <c:v>999</c:v>
                </c:pt>
                <c:pt idx="1085" formatCode="#,##0.00">
                  <c:v>1014</c:v>
                </c:pt>
                <c:pt idx="1086" formatCode="#,##0.00">
                  <c:v>1038</c:v>
                </c:pt>
                <c:pt idx="1087" formatCode="#,##0.00">
                  <c:v>1008</c:v>
                </c:pt>
                <c:pt idx="1088">
                  <c:v>957</c:v>
                </c:pt>
                <c:pt idx="1089">
                  <c:v>981</c:v>
                </c:pt>
                <c:pt idx="1090" formatCode="#,##0.00">
                  <c:v>1005</c:v>
                </c:pt>
                <c:pt idx="1091">
                  <c:v>930</c:v>
                </c:pt>
                <c:pt idx="1092">
                  <c:v>804</c:v>
                </c:pt>
                <c:pt idx="1093">
                  <c:v>936</c:v>
                </c:pt>
                <c:pt idx="1094">
                  <c:v>945</c:v>
                </c:pt>
                <c:pt idx="1095">
                  <c:v>951</c:v>
                </c:pt>
                <c:pt idx="1096">
                  <c:v>993</c:v>
                </c:pt>
                <c:pt idx="1097">
                  <c:v>951</c:v>
                </c:pt>
                <c:pt idx="1098">
                  <c:v>933</c:v>
                </c:pt>
                <c:pt idx="1099">
                  <c:v>972</c:v>
                </c:pt>
                <c:pt idx="1100" formatCode="#,##0.00">
                  <c:v>1026</c:v>
                </c:pt>
                <c:pt idx="1101" formatCode="#,##0.00">
                  <c:v>1008</c:v>
                </c:pt>
                <c:pt idx="1102" formatCode="#,##0.00">
                  <c:v>1023</c:v>
                </c:pt>
                <c:pt idx="1103" formatCode="#,##0.00">
                  <c:v>1017</c:v>
                </c:pt>
                <c:pt idx="1104">
                  <c:v>831</c:v>
                </c:pt>
                <c:pt idx="1105">
                  <c:v>810</c:v>
                </c:pt>
                <c:pt idx="1106">
                  <c:v>966</c:v>
                </c:pt>
                <c:pt idx="1107" formatCode="#,##0.00">
                  <c:v>1029</c:v>
                </c:pt>
                <c:pt idx="1108" formatCode="#,##0.00">
                  <c:v>1065</c:v>
                </c:pt>
                <c:pt idx="1109" formatCode="#,##0.00">
                  <c:v>1050</c:v>
                </c:pt>
                <c:pt idx="1110" formatCode="#,##0.00">
                  <c:v>1032</c:v>
                </c:pt>
                <c:pt idx="1111" formatCode="#,##0.00">
                  <c:v>1038</c:v>
                </c:pt>
                <c:pt idx="1112" formatCode="#,##0.00">
                  <c:v>1023</c:v>
                </c:pt>
                <c:pt idx="1113">
                  <c:v>957</c:v>
                </c:pt>
                <c:pt idx="1114">
                  <c:v>894</c:v>
                </c:pt>
                <c:pt idx="1115">
                  <c:v>900</c:v>
                </c:pt>
                <c:pt idx="1116">
                  <c:v>882</c:v>
                </c:pt>
                <c:pt idx="1117">
                  <c:v>903</c:v>
                </c:pt>
                <c:pt idx="1118">
                  <c:v>960</c:v>
                </c:pt>
                <c:pt idx="1119">
                  <c:v>948</c:v>
                </c:pt>
                <c:pt idx="1120">
                  <c:v>969</c:v>
                </c:pt>
                <c:pt idx="1121">
                  <c:v>960</c:v>
                </c:pt>
                <c:pt idx="1122">
                  <c:v>897</c:v>
                </c:pt>
                <c:pt idx="1123">
                  <c:v>921</c:v>
                </c:pt>
                <c:pt idx="1124">
                  <c:v>894</c:v>
                </c:pt>
                <c:pt idx="1125">
                  <c:v>834</c:v>
                </c:pt>
                <c:pt idx="1126">
                  <c:v>843</c:v>
                </c:pt>
                <c:pt idx="1127">
                  <c:v>807</c:v>
                </c:pt>
                <c:pt idx="1128">
                  <c:v>849</c:v>
                </c:pt>
                <c:pt idx="1129">
                  <c:v>825</c:v>
                </c:pt>
                <c:pt idx="1130">
                  <c:v>837</c:v>
                </c:pt>
                <c:pt idx="1131">
                  <c:v>813</c:v>
                </c:pt>
                <c:pt idx="1132">
                  <c:v>717</c:v>
                </c:pt>
                <c:pt idx="1133">
                  <c:v>672</c:v>
                </c:pt>
                <c:pt idx="1134">
                  <c:v>675</c:v>
                </c:pt>
                <c:pt idx="1135">
                  <c:v>813</c:v>
                </c:pt>
                <c:pt idx="1136">
                  <c:v>837</c:v>
                </c:pt>
                <c:pt idx="1137">
                  <c:v>801</c:v>
                </c:pt>
                <c:pt idx="1138">
                  <c:v>744</c:v>
                </c:pt>
                <c:pt idx="1139">
                  <c:v>720</c:v>
                </c:pt>
                <c:pt idx="1140">
                  <c:v>702</c:v>
                </c:pt>
                <c:pt idx="1141">
                  <c:v>705</c:v>
                </c:pt>
                <c:pt idx="1142">
                  <c:v>777</c:v>
                </c:pt>
                <c:pt idx="1143">
                  <c:v>813</c:v>
                </c:pt>
                <c:pt idx="1144">
                  <c:v>783</c:v>
                </c:pt>
                <c:pt idx="1145">
                  <c:v>762</c:v>
                </c:pt>
                <c:pt idx="1146">
                  <c:v>711</c:v>
                </c:pt>
                <c:pt idx="1147">
                  <c:v>684</c:v>
                </c:pt>
                <c:pt idx="1148">
                  <c:v>687</c:v>
                </c:pt>
                <c:pt idx="1149">
                  <c:v>690</c:v>
                </c:pt>
                <c:pt idx="1150">
                  <c:v>699</c:v>
                </c:pt>
                <c:pt idx="1151">
                  <c:v>693</c:v>
                </c:pt>
                <c:pt idx="1152">
                  <c:v>678</c:v>
                </c:pt>
                <c:pt idx="1153">
                  <c:v>690</c:v>
                </c:pt>
                <c:pt idx="1154">
                  <c:v>702</c:v>
                </c:pt>
                <c:pt idx="1155">
                  <c:v>690</c:v>
                </c:pt>
                <c:pt idx="1156">
                  <c:v>690</c:v>
                </c:pt>
                <c:pt idx="1157">
                  <c:v>741</c:v>
                </c:pt>
                <c:pt idx="1158">
                  <c:v>702</c:v>
                </c:pt>
                <c:pt idx="1159">
                  <c:v>681</c:v>
                </c:pt>
                <c:pt idx="1160">
                  <c:v>693</c:v>
                </c:pt>
                <c:pt idx="1161">
                  <c:v>600</c:v>
                </c:pt>
                <c:pt idx="1162">
                  <c:v>561</c:v>
                </c:pt>
                <c:pt idx="1163">
                  <c:v>561</c:v>
                </c:pt>
                <c:pt idx="1164">
                  <c:v>597</c:v>
                </c:pt>
                <c:pt idx="1165">
                  <c:v>630</c:v>
                </c:pt>
                <c:pt idx="1166">
                  <c:v>639</c:v>
                </c:pt>
                <c:pt idx="1167">
                  <c:v>627</c:v>
                </c:pt>
                <c:pt idx="1168">
                  <c:v>603</c:v>
                </c:pt>
                <c:pt idx="1169">
                  <c:v>612</c:v>
                </c:pt>
                <c:pt idx="1170">
                  <c:v>594</c:v>
                </c:pt>
                <c:pt idx="1171">
                  <c:v>639</c:v>
                </c:pt>
                <c:pt idx="1172">
                  <c:v>666</c:v>
                </c:pt>
                <c:pt idx="1173">
                  <c:v>681</c:v>
                </c:pt>
                <c:pt idx="1174">
                  <c:v>666</c:v>
                </c:pt>
                <c:pt idx="1175">
                  <c:v>627</c:v>
                </c:pt>
                <c:pt idx="1176">
                  <c:v>630</c:v>
                </c:pt>
                <c:pt idx="1177">
                  <c:v>642</c:v>
                </c:pt>
                <c:pt idx="1178">
                  <c:v>711</c:v>
                </c:pt>
                <c:pt idx="1179">
                  <c:v>828</c:v>
                </c:pt>
                <c:pt idx="1180">
                  <c:v>858</c:v>
                </c:pt>
                <c:pt idx="1181">
                  <c:v>933</c:v>
                </c:pt>
                <c:pt idx="1182">
                  <c:v>927</c:v>
                </c:pt>
                <c:pt idx="1183">
                  <c:v>903</c:v>
                </c:pt>
                <c:pt idx="1184">
                  <c:v>882</c:v>
                </c:pt>
                <c:pt idx="1185">
                  <c:v>906</c:v>
                </c:pt>
                <c:pt idx="1186">
                  <c:v>909</c:v>
                </c:pt>
                <c:pt idx="1187">
                  <c:v>873</c:v>
                </c:pt>
                <c:pt idx="1188">
                  <c:v>765</c:v>
                </c:pt>
                <c:pt idx="1189">
                  <c:v>849</c:v>
                </c:pt>
                <c:pt idx="1190">
                  <c:v>861</c:v>
                </c:pt>
                <c:pt idx="1191">
                  <c:v>849</c:v>
                </c:pt>
                <c:pt idx="1192">
                  <c:v>900</c:v>
                </c:pt>
                <c:pt idx="1193">
                  <c:v>936</c:v>
                </c:pt>
                <c:pt idx="1194">
                  <c:v>864</c:v>
                </c:pt>
                <c:pt idx="1195">
                  <c:v>885</c:v>
                </c:pt>
                <c:pt idx="1196">
                  <c:v>882</c:v>
                </c:pt>
                <c:pt idx="1197">
                  <c:v>873</c:v>
                </c:pt>
                <c:pt idx="1198">
                  <c:v>909</c:v>
                </c:pt>
                <c:pt idx="1199">
                  <c:v>858</c:v>
                </c:pt>
                <c:pt idx="1200">
                  <c:v>762</c:v>
                </c:pt>
                <c:pt idx="1201">
                  <c:v>774</c:v>
                </c:pt>
                <c:pt idx="1202">
                  <c:v>840</c:v>
                </c:pt>
                <c:pt idx="1203">
                  <c:v>888</c:v>
                </c:pt>
                <c:pt idx="1204">
                  <c:v>882</c:v>
                </c:pt>
                <c:pt idx="1205">
                  <c:v>864</c:v>
                </c:pt>
                <c:pt idx="1206">
                  <c:v>867</c:v>
                </c:pt>
                <c:pt idx="1207">
                  <c:v>825</c:v>
                </c:pt>
                <c:pt idx="1208">
                  <c:v>825</c:v>
                </c:pt>
                <c:pt idx="1209">
                  <c:v>735</c:v>
                </c:pt>
                <c:pt idx="1210">
                  <c:v>708</c:v>
                </c:pt>
                <c:pt idx="1211">
                  <c:v>819</c:v>
                </c:pt>
                <c:pt idx="1212">
                  <c:v>831</c:v>
                </c:pt>
                <c:pt idx="1213">
                  <c:v>792</c:v>
                </c:pt>
                <c:pt idx="1214">
                  <c:v>912</c:v>
                </c:pt>
                <c:pt idx="1215">
                  <c:v>948</c:v>
                </c:pt>
                <c:pt idx="1216">
                  <c:v>972</c:v>
                </c:pt>
                <c:pt idx="1217">
                  <c:v>960</c:v>
                </c:pt>
                <c:pt idx="1218">
                  <c:v>861</c:v>
                </c:pt>
                <c:pt idx="1219">
                  <c:v>795</c:v>
                </c:pt>
                <c:pt idx="1220">
                  <c:v>756</c:v>
                </c:pt>
                <c:pt idx="1221">
                  <c:v>735</c:v>
                </c:pt>
                <c:pt idx="1222">
                  <c:v>723</c:v>
                </c:pt>
                <c:pt idx="1223">
                  <c:v>726</c:v>
                </c:pt>
                <c:pt idx="1224">
                  <c:v>726</c:v>
                </c:pt>
                <c:pt idx="1225">
                  <c:v>780</c:v>
                </c:pt>
                <c:pt idx="1226">
                  <c:v>732</c:v>
                </c:pt>
                <c:pt idx="1227">
                  <c:v>684</c:v>
                </c:pt>
                <c:pt idx="1228">
                  <c:v>585</c:v>
                </c:pt>
                <c:pt idx="1229">
                  <c:v>582</c:v>
                </c:pt>
                <c:pt idx="1230">
                  <c:v>696</c:v>
                </c:pt>
                <c:pt idx="1231">
                  <c:v>720</c:v>
                </c:pt>
                <c:pt idx="1232">
                  <c:v>681</c:v>
                </c:pt>
                <c:pt idx="1233">
                  <c:v>798</c:v>
                </c:pt>
                <c:pt idx="1234">
                  <c:v>798</c:v>
                </c:pt>
                <c:pt idx="1235">
                  <c:v>741</c:v>
                </c:pt>
                <c:pt idx="1236">
                  <c:v>747</c:v>
                </c:pt>
                <c:pt idx="1237">
                  <c:v>723</c:v>
                </c:pt>
                <c:pt idx="1238">
                  <c:v>750</c:v>
                </c:pt>
                <c:pt idx="1239">
                  <c:v>726</c:v>
                </c:pt>
                <c:pt idx="1240">
                  <c:v>684</c:v>
                </c:pt>
                <c:pt idx="1241">
                  <c:v>675</c:v>
                </c:pt>
                <c:pt idx="1242">
                  <c:v>642</c:v>
                </c:pt>
                <c:pt idx="1243">
                  <c:v>633</c:v>
                </c:pt>
                <c:pt idx="1244">
                  <c:v>618</c:v>
                </c:pt>
                <c:pt idx="1245">
                  <c:v>651</c:v>
                </c:pt>
                <c:pt idx="1246">
                  <c:v>645</c:v>
                </c:pt>
                <c:pt idx="1247">
                  <c:v>663</c:v>
                </c:pt>
                <c:pt idx="1248">
                  <c:v>657</c:v>
                </c:pt>
                <c:pt idx="1249">
                  <c:v>606</c:v>
                </c:pt>
                <c:pt idx="1250">
                  <c:v>630</c:v>
                </c:pt>
                <c:pt idx="1251">
                  <c:v>600</c:v>
                </c:pt>
                <c:pt idx="1252">
                  <c:v>615</c:v>
                </c:pt>
                <c:pt idx="1253">
                  <c:v>621</c:v>
                </c:pt>
                <c:pt idx="1254">
                  <c:v>645</c:v>
                </c:pt>
                <c:pt idx="1255">
                  <c:v>567</c:v>
                </c:pt>
                <c:pt idx="1256">
                  <c:v>543</c:v>
                </c:pt>
                <c:pt idx="1257">
                  <c:v>537</c:v>
                </c:pt>
                <c:pt idx="1258">
                  <c:v>540</c:v>
                </c:pt>
                <c:pt idx="1259">
                  <c:v>525</c:v>
                </c:pt>
                <c:pt idx="1260">
                  <c:v>522</c:v>
                </c:pt>
                <c:pt idx="1261">
                  <c:v>588</c:v>
                </c:pt>
                <c:pt idx="1262">
                  <c:v>576</c:v>
                </c:pt>
                <c:pt idx="1263">
                  <c:v>573</c:v>
                </c:pt>
                <c:pt idx="1264">
                  <c:v>546</c:v>
                </c:pt>
                <c:pt idx="1265">
                  <c:v>537</c:v>
                </c:pt>
                <c:pt idx="1266">
                  <c:v>525</c:v>
                </c:pt>
                <c:pt idx="1267">
                  <c:v>525</c:v>
                </c:pt>
                <c:pt idx="1268">
                  <c:v>510</c:v>
                </c:pt>
                <c:pt idx="1269">
                  <c:v>489</c:v>
                </c:pt>
                <c:pt idx="1270">
                  <c:v>474</c:v>
                </c:pt>
                <c:pt idx="1271">
                  <c:v>498</c:v>
                </c:pt>
                <c:pt idx="1272">
                  <c:v>384</c:v>
                </c:pt>
                <c:pt idx="1273">
                  <c:v>270</c:v>
                </c:pt>
                <c:pt idx="1274">
                  <c:v>231</c:v>
                </c:pt>
                <c:pt idx="1275">
                  <c:v>234</c:v>
                </c:pt>
                <c:pt idx="1276">
                  <c:v>234</c:v>
                </c:pt>
                <c:pt idx="1277">
                  <c:v>228</c:v>
                </c:pt>
                <c:pt idx="1278">
                  <c:v>210</c:v>
                </c:pt>
                <c:pt idx="1279">
                  <c:v>222</c:v>
                </c:pt>
                <c:pt idx="1280">
                  <c:v>237</c:v>
                </c:pt>
                <c:pt idx="1281">
                  <c:v>234</c:v>
                </c:pt>
                <c:pt idx="1282">
                  <c:v>231</c:v>
                </c:pt>
                <c:pt idx="1283">
                  <c:v>234</c:v>
                </c:pt>
                <c:pt idx="1284">
                  <c:v>234</c:v>
                </c:pt>
                <c:pt idx="1285">
                  <c:v>237</c:v>
                </c:pt>
                <c:pt idx="1286">
                  <c:v>228</c:v>
                </c:pt>
                <c:pt idx="1287">
                  <c:v>210</c:v>
                </c:pt>
                <c:pt idx="1288">
                  <c:v>228</c:v>
                </c:pt>
                <c:pt idx="1289">
                  <c:v>237</c:v>
                </c:pt>
                <c:pt idx="1290">
                  <c:v>240</c:v>
                </c:pt>
                <c:pt idx="1291">
                  <c:v>228</c:v>
                </c:pt>
                <c:pt idx="1292">
                  <c:v>225</c:v>
                </c:pt>
                <c:pt idx="1293">
                  <c:v>237</c:v>
                </c:pt>
                <c:pt idx="1294">
                  <c:v>240</c:v>
                </c:pt>
                <c:pt idx="1295">
                  <c:v>225</c:v>
                </c:pt>
                <c:pt idx="1296">
                  <c:v>207</c:v>
                </c:pt>
                <c:pt idx="1297">
                  <c:v>225</c:v>
                </c:pt>
                <c:pt idx="1298">
                  <c:v>213</c:v>
                </c:pt>
                <c:pt idx="1299">
                  <c:v>225</c:v>
                </c:pt>
                <c:pt idx="1300">
                  <c:v>222</c:v>
                </c:pt>
                <c:pt idx="1301">
                  <c:v>219</c:v>
                </c:pt>
                <c:pt idx="1302">
                  <c:v>219</c:v>
                </c:pt>
                <c:pt idx="1303">
                  <c:v>228</c:v>
                </c:pt>
                <c:pt idx="1304">
                  <c:v>204</c:v>
                </c:pt>
                <c:pt idx="1305">
                  <c:v>225</c:v>
                </c:pt>
                <c:pt idx="1306">
                  <c:v>243</c:v>
                </c:pt>
                <c:pt idx="1307">
                  <c:v>246</c:v>
                </c:pt>
                <c:pt idx="1308">
                  <c:v>246</c:v>
                </c:pt>
                <c:pt idx="1309">
                  <c:v>246</c:v>
                </c:pt>
                <c:pt idx="1310">
                  <c:v>249</c:v>
                </c:pt>
                <c:pt idx="1311">
                  <c:v>249</c:v>
                </c:pt>
                <c:pt idx="1312">
                  <c:v>246</c:v>
                </c:pt>
                <c:pt idx="1313">
                  <c:v>222</c:v>
                </c:pt>
                <c:pt idx="1314">
                  <c:v>228</c:v>
                </c:pt>
                <c:pt idx="1315">
                  <c:v>228</c:v>
                </c:pt>
                <c:pt idx="1316">
                  <c:v>225</c:v>
                </c:pt>
                <c:pt idx="1317">
                  <c:v>222</c:v>
                </c:pt>
                <c:pt idx="1318">
                  <c:v>219</c:v>
                </c:pt>
                <c:pt idx="1319">
                  <c:v>228</c:v>
                </c:pt>
                <c:pt idx="1320">
                  <c:v>225</c:v>
                </c:pt>
                <c:pt idx="1321">
                  <c:v>213</c:v>
                </c:pt>
                <c:pt idx="1322">
                  <c:v>189</c:v>
                </c:pt>
                <c:pt idx="1323">
                  <c:v>186</c:v>
                </c:pt>
                <c:pt idx="1324">
                  <c:v>198</c:v>
                </c:pt>
                <c:pt idx="1325">
                  <c:v>195</c:v>
                </c:pt>
                <c:pt idx="1326">
                  <c:v>201</c:v>
                </c:pt>
                <c:pt idx="1327">
                  <c:v>201</c:v>
                </c:pt>
                <c:pt idx="1328">
                  <c:v>201</c:v>
                </c:pt>
                <c:pt idx="1329">
                  <c:v>204</c:v>
                </c:pt>
                <c:pt idx="1330">
                  <c:v>210</c:v>
                </c:pt>
                <c:pt idx="1331">
                  <c:v>180</c:v>
                </c:pt>
                <c:pt idx="1332">
                  <c:v>189</c:v>
                </c:pt>
                <c:pt idx="1333">
                  <c:v>195</c:v>
                </c:pt>
                <c:pt idx="1334">
                  <c:v>198</c:v>
                </c:pt>
                <c:pt idx="1335">
                  <c:v>195</c:v>
                </c:pt>
                <c:pt idx="1336">
                  <c:v>198</c:v>
                </c:pt>
                <c:pt idx="1337">
                  <c:v>201</c:v>
                </c:pt>
                <c:pt idx="1338">
                  <c:v>204</c:v>
                </c:pt>
                <c:pt idx="1339">
                  <c:v>201</c:v>
                </c:pt>
                <c:pt idx="1340">
                  <c:v>180</c:v>
                </c:pt>
                <c:pt idx="1341">
                  <c:v>183</c:v>
                </c:pt>
                <c:pt idx="1342">
                  <c:v>201</c:v>
                </c:pt>
                <c:pt idx="1343">
                  <c:v>204</c:v>
                </c:pt>
                <c:pt idx="1344">
                  <c:v>198</c:v>
                </c:pt>
                <c:pt idx="1345">
                  <c:v>195</c:v>
                </c:pt>
                <c:pt idx="1346">
                  <c:v>198</c:v>
                </c:pt>
                <c:pt idx="1347">
                  <c:v>198</c:v>
                </c:pt>
                <c:pt idx="1348">
                  <c:v>198</c:v>
                </c:pt>
                <c:pt idx="1349">
                  <c:v>174</c:v>
                </c:pt>
                <c:pt idx="1350">
                  <c:v>186</c:v>
                </c:pt>
                <c:pt idx="1351">
                  <c:v>198</c:v>
                </c:pt>
                <c:pt idx="1352">
                  <c:v>195</c:v>
                </c:pt>
                <c:pt idx="1353">
                  <c:v>198</c:v>
                </c:pt>
                <c:pt idx="1354">
                  <c:v>198</c:v>
                </c:pt>
                <c:pt idx="1355">
                  <c:v>201</c:v>
                </c:pt>
                <c:pt idx="1356">
                  <c:v>201</c:v>
                </c:pt>
                <c:pt idx="1357">
                  <c:v>204</c:v>
                </c:pt>
                <c:pt idx="1358">
                  <c:v>183</c:v>
                </c:pt>
                <c:pt idx="1359">
                  <c:v>192</c:v>
                </c:pt>
                <c:pt idx="1360">
                  <c:v>198</c:v>
                </c:pt>
                <c:pt idx="1361">
                  <c:v>198</c:v>
                </c:pt>
                <c:pt idx="1362">
                  <c:v>198</c:v>
                </c:pt>
                <c:pt idx="1363">
                  <c:v>204</c:v>
                </c:pt>
                <c:pt idx="1364">
                  <c:v>198</c:v>
                </c:pt>
                <c:pt idx="1365">
                  <c:v>207</c:v>
                </c:pt>
                <c:pt idx="1366">
                  <c:v>210</c:v>
                </c:pt>
                <c:pt idx="1367">
                  <c:v>195</c:v>
                </c:pt>
                <c:pt idx="1368">
                  <c:v>204</c:v>
                </c:pt>
                <c:pt idx="1369">
                  <c:v>204</c:v>
                </c:pt>
                <c:pt idx="1370">
                  <c:v>207</c:v>
                </c:pt>
                <c:pt idx="1371">
                  <c:v>213</c:v>
                </c:pt>
                <c:pt idx="1372">
                  <c:v>210</c:v>
                </c:pt>
                <c:pt idx="1373">
                  <c:v>207</c:v>
                </c:pt>
                <c:pt idx="1374">
                  <c:v>210</c:v>
                </c:pt>
                <c:pt idx="1375">
                  <c:v>213</c:v>
                </c:pt>
                <c:pt idx="1376">
                  <c:v>192</c:v>
                </c:pt>
                <c:pt idx="1377">
                  <c:v>204</c:v>
                </c:pt>
                <c:pt idx="1378">
                  <c:v>210</c:v>
                </c:pt>
                <c:pt idx="1379">
                  <c:v>219</c:v>
                </c:pt>
                <c:pt idx="1380">
                  <c:v>219</c:v>
                </c:pt>
                <c:pt idx="1381">
                  <c:v>216</c:v>
                </c:pt>
                <c:pt idx="1382">
                  <c:v>210</c:v>
                </c:pt>
                <c:pt idx="1383">
                  <c:v>216</c:v>
                </c:pt>
                <c:pt idx="1384">
                  <c:v>216</c:v>
                </c:pt>
                <c:pt idx="1385">
                  <c:v>198</c:v>
                </c:pt>
                <c:pt idx="1386">
                  <c:v>213</c:v>
                </c:pt>
                <c:pt idx="1387">
                  <c:v>216</c:v>
                </c:pt>
                <c:pt idx="1388">
                  <c:v>216</c:v>
                </c:pt>
                <c:pt idx="1389">
                  <c:v>216</c:v>
                </c:pt>
                <c:pt idx="1390">
                  <c:v>222</c:v>
                </c:pt>
                <c:pt idx="1391">
                  <c:v>225</c:v>
                </c:pt>
                <c:pt idx="1392">
                  <c:v>219</c:v>
                </c:pt>
                <c:pt idx="1393">
                  <c:v>216</c:v>
                </c:pt>
                <c:pt idx="1394">
                  <c:v>195</c:v>
                </c:pt>
                <c:pt idx="1395">
                  <c:v>207</c:v>
                </c:pt>
                <c:pt idx="1396">
                  <c:v>222</c:v>
                </c:pt>
                <c:pt idx="1397">
                  <c:v>210</c:v>
                </c:pt>
                <c:pt idx="1398">
                  <c:v>210</c:v>
                </c:pt>
                <c:pt idx="1399">
                  <c:v>210</c:v>
                </c:pt>
                <c:pt idx="1400">
                  <c:v>210</c:v>
                </c:pt>
                <c:pt idx="1401">
                  <c:v>207</c:v>
                </c:pt>
                <c:pt idx="1402">
                  <c:v>207</c:v>
                </c:pt>
                <c:pt idx="1403">
                  <c:v>183</c:v>
                </c:pt>
                <c:pt idx="1404">
                  <c:v>201</c:v>
                </c:pt>
                <c:pt idx="1405">
                  <c:v>204</c:v>
                </c:pt>
                <c:pt idx="1406">
                  <c:v>204</c:v>
                </c:pt>
                <c:pt idx="1407">
                  <c:v>204</c:v>
                </c:pt>
                <c:pt idx="1408">
                  <c:v>201</c:v>
                </c:pt>
                <c:pt idx="1409">
                  <c:v>201</c:v>
                </c:pt>
                <c:pt idx="1410">
                  <c:v>201</c:v>
                </c:pt>
                <c:pt idx="1411">
                  <c:v>204</c:v>
                </c:pt>
                <c:pt idx="1412">
                  <c:v>183</c:v>
                </c:pt>
                <c:pt idx="1413">
                  <c:v>207</c:v>
                </c:pt>
                <c:pt idx="1414">
                  <c:v>213</c:v>
                </c:pt>
                <c:pt idx="1415">
                  <c:v>210</c:v>
                </c:pt>
                <c:pt idx="1416">
                  <c:v>207</c:v>
                </c:pt>
                <c:pt idx="1417">
                  <c:v>204</c:v>
                </c:pt>
                <c:pt idx="1418">
                  <c:v>207</c:v>
                </c:pt>
                <c:pt idx="1419">
                  <c:v>207</c:v>
                </c:pt>
                <c:pt idx="1420">
                  <c:v>204</c:v>
                </c:pt>
                <c:pt idx="1421">
                  <c:v>174</c:v>
                </c:pt>
                <c:pt idx="1422">
                  <c:v>195</c:v>
                </c:pt>
                <c:pt idx="1423">
                  <c:v>195</c:v>
                </c:pt>
                <c:pt idx="1424">
                  <c:v>201</c:v>
                </c:pt>
                <c:pt idx="1425">
                  <c:v>201</c:v>
                </c:pt>
                <c:pt idx="1426">
                  <c:v>198</c:v>
                </c:pt>
                <c:pt idx="1427">
                  <c:v>198</c:v>
                </c:pt>
                <c:pt idx="1428">
                  <c:v>198</c:v>
                </c:pt>
                <c:pt idx="1429">
                  <c:v>192</c:v>
                </c:pt>
                <c:pt idx="1430">
                  <c:v>171</c:v>
                </c:pt>
                <c:pt idx="1431">
                  <c:v>192</c:v>
                </c:pt>
                <c:pt idx="1432">
                  <c:v>201</c:v>
                </c:pt>
                <c:pt idx="1433">
                  <c:v>198</c:v>
                </c:pt>
                <c:pt idx="1434">
                  <c:v>195</c:v>
                </c:pt>
                <c:pt idx="1435">
                  <c:v>201</c:v>
                </c:pt>
                <c:pt idx="1436">
                  <c:v>204</c:v>
                </c:pt>
                <c:pt idx="1437">
                  <c:v>195</c:v>
                </c:pt>
                <c:pt idx="1438">
                  <c:v>195</c:v>
                </c:pt>
                <c:pt idx="1439">
                  <c:v>171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273600"/>
        <c:axId val="37275136"/>
      </c:lineChart>
      <c:catAx>
        <c:axId val="3727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275136"/>
        <c:crosses val="autoZero"/>
        <c:auto val="1"/>
        <c:lblAlgn val="ctr"/>
        <c:lblOffset val="100"/>
        <c:noMultiLvlLbl val="1"/>
      </c:catAx>
      <c:valAx>
        <c:axId val="37275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7360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[Winter_Summer_School.xlsx]Pivot_Costs!PivotTable4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spPr>
          <a:ln w="28575"/>
        </c:spPr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spPr>
          <a:ln w="28575"/>
        </c:spPr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spPr>
          <a:ln w="28575"/>
        </c:spPr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spPr>
          <a:ln w="28575"/>
        </c:spPr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spPr>
          <a:ln w="28575"/>
        </c:spPr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spPr>
          <a:ln w="28575"/>
        </c:spPr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spPr>
          <a:ln w="28575"/>
        </c:spPr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spPr>
          <a:ln w="28575"/>
        </c:spPr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Pivot_Costs!$B$3</c:f>
              <c:strCache>
                <c:ptCount val="1"/>
                <c:pt idx="0">
                  <c:v>Mean Value COSTS Mixprice CEZ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Pivot_Costs!$A$4:$A$370</c:f>
              <c:strCache>
                <c:ptCount val="366"/>
                <c:pt idx="0">
                  <c:v>01.01.2012</c:v>
                </c:pt>
                <c:pt idx="1">
                  <c:v>02.01.2012</c:v>
                </c:pt>
                <c:pt idx="2">
                  <c:v>03.01.2012</c:v>
                </c:pt>
                <c:pt idx="3">
                  <c:v>04.01.2012</c:v>
                </c:pt>
                <c:pt idx="4">
                  <c:v>05.01.2012</c:v>
                </c:pt>
                <c:pt idx="5">
                  <c:v>06.01.2012</c:v>
                </c:pt>
                <c:pt idx="6">
                  <c:v>07.01.2012</c:v>
                </c:pt>
                <c:pt idx="7">
                  <c:v>08.01.2012</c:v>
                </c:pt>
                <c:pt idx="8">
                  <c:v>09.01.2012</c:v>
                </c:pt>
                <c:pt idx="9">
                  <c:v>10.01.2012</c:v>
                </c:pt>
                <c:pt idx="10">
                  <c:v>11.01.2012</c:v>
                </c:pt>
                <c:pt idx="11">
                  <c:v>12.01.2012</c:v>
                </c:pt>
                <c:pt idx="12">
                  <c:v>13.01.2012</c:v>
                </c:pt>
                <c:pt idx="13">
                  <c:v>14.01.2012</c:v>
                </c:pt>
                <c:pt idx="14">
                  <c:v>15.01.2012</c:v>
                </c:pt>
                <c:pt idx="15">
                  <c:v>16.01.2012</c:v>
                </c:pt>
                <c:pt idx="16">
                  <c:v>17.01.2012</c:v>
                </c:pt>
                <c:pt idx="17">
                  <c:v>18.01.2012</c:v>
                </c:pt>
                <c:pt idx="18">
                  <c:v>19.01.2012</c:v>
                </c:pt>
                <c:pt idx="19">
                  <c:v>20.01.2012</c:v>
                </c:pt>
                <c:pt idx="20">
                  <c:v>21.01.2012</c:v>
                </c:pt>
                <c:pt idx="21">
                  <c:v>22.01.2012</c:v>
                </c:pt>
                <c:pt idx="22">
                  <c:v>23.01.2012</c:v>
                </c:pt>
                <c:pt idx="23">
                  <c:v>24.01.2012</c:v>
                </c:pt>
                <c:pt idx="24">
                  <c:v>25.01.2012</c:v>
                </c:pt>
                <c:pt idx="25">
                  <c:v>26.01.2012</c:v>
                </c:pt>
                <c:pt idx="26">
                  <c:v>27.01.2012</c:v>
                </c:pt>
                <c:pt idx="27">
                  <c:v>28.01.2012</c:v>
                </c:pt>
                <c:pt idx="28">
                  <c:v>29.01.2012</c:v>
                </c:pt>
                <c:pt idx="29">
                  <c:v>30.01.2012</c:v>
                </c:pt>
                <c:pt idx="30">
                  <c:v>31.01.2012</c:v>
                </c:pt>
                <c:pt idx="31">
                  <c:v>01.02.2012</c:v>
                </c:pt>
                <c:pt idx="32">
                  <c:v>02.02.2012</c:v>
                </c:pt>
                <c:pt idx="33">
                  <c:v>03.02.2012</c:v>
                </c:pt>
                <c:pt idx="34">
                  <c:v>04.02.2012</c:v>
                </c:pt>
                <c:pt idx="35">
                  <c:v>05.02.2012</c:v>
                </c:pt>
                <c:pt idx="36">
                  <c:v>06.02.2012</c:v>
                </c:pt>
                <c:pt idx="37">
                  <c:v>07.02.2012</c:v>
                </c:pt>
                <c:pt idx="38">
                  <c:v>08.02.2012</c:v>
                </c:pt>
                <c:pt idx="39">
                  <c:v>09.02.2012</c:v>
                </c:pt>
                <c:pt idx="40">
                  <c:v>10.02.2012</c:v>
                </c:pt>
                <c:pt idx="41">
                  <c:v>11.02.2012</c:v>
                </c:pt>
                <c:pt idx="42">
                  <c:v>12.02.2012</c:v>
                </c:pt>
                <c:pt idx="43">
                  <c:v>13.02.2012</c:v>
                </c:pt>
                <c:pt idx="44">
                  <c:v>14.02.2012</c:v>
                </c:pt>
                <c:pt idx="45">
                  <c:v>15.02.2012</c:v>
                </c:pt>
                <c:pt idx="46">
                  <c:v>16.02.2012</c:v>
                </c:pt>
                <c:pt idx="47">
                  <c:v>17.02.2012</c:v>
                </c:pt>
                <c:pt idx="48">
                  <c:v>18.02.2012</c:v>
                </c:pt>
                <c:pt idx="49">
                  <c:v>19.02.2012</c:v>
                </c:pt>
                <c:pt idx="50">
                  <c:v>20.02.2012</c:v>
                </c:pt>
                <c:pt idx="51">
                  <c:v>21.02.2012</c:v>
                </c:pt>
                <c:pt idx="52">
                  <c:v>22.02.2012</c:v>
                </c:pt>
                <c:pt idx="53">
                  <c:v>23.02.2012</c:v>
                </c:pt>
                <c:pt idx="54">
                  <c:v>24.02.2012</c:v>
                </c:pt>
                <c:pt idx="55">
                  <c:v>25.02.2012</c:v>
                </c:pt>
                <c:pt idx="56">
                  <c:v>26.02.2012</c:v>
                </c:pt>
                <c:pt idx="57">
                  <c:v>27.02.2012</c:v>
                </c:pt>
                <c:pt idx="58">
                  <c:v>28.02.2012</c:v>
                </c:pt>
                <c:pt idx="59">
                  <c:v>29.02.2012</c:v>
                </c:pt>
                <c:pt idx="60">
                  <c:v>01.03.2012</c:v>
                </c:pt>
                <c:pt idx="61">
                  <c:v>02.03.2012</c:v>
                </c:pt>
                <c:pt idx="62">
                  <c:v>03.03.2012</c:v>
                </c:pt>
                <c:pt idx="63">
                  <c:v>04.03.2012</c:v>
                </c:pt>
                <c:pt idx="64">
                  <c:v>05.03.2012</c:v>
                </c:pt>
                <c:pt idx="65">
                  <c:v>06.03.2012</c:v>
                </c:pt>
                <c:pt idx="66">
                  <c:v>07.03.2012</c:v>
                </c:pt>
                <c:pt idx="67">
                  <c:v>08.03.2012</c:v>
                </c:pt>
                <c:pt idx="68">
                  <c:v>09.03.2012</c:v>
                </c:pt>
                <c:pt idx="69">
                  <c:v>10.03.2012</c:v>
                </c:pt>
                <c:pt idx="70">
                  <c:v>11.03.2012</c:v>
                </c:pt>
                <c:pt idx="71">
                  <c:v>12.03.2012</c:v>
                </c:pt>
                <c:pt idx="72">
                  <c:v>13.03.2012</c:v>
                </c:pt>
                <c:pt idx="73">
                  <c:v>14.03.2012</c:v>
                </c:pt>
                <c:pt idx="74">
                  <c:v>15.03.2012</c:v>
                </c:pt>
                <c:pt idx="75">
                  <c:v>16.03.2012</c:v>
                </c:pt>
                <c:pt idx="76">
                  <c:v>17.03.2012</c:v>
                </c:pt>
                <c:pt idx="77">
                  <c:v>18.03.2012</c:v>
                </c:pt>
                <c:pt idx="78">
                  <c:v>19.03.2012</c:v>
                </c:pt>
                <c:pt idx="79">
                  <c:v>20.03.2012</c:v>
                </c:pt>
                <c:pt idx="80">
                  <c:v>21.03.2012</c:v>
                </c:pt>
                <c:pt idx="81">
                  <c:v>22.03.2012</c:v>
                </c:pt>
                <c:pt idx="82">
                  <c:v>23.03.2012</c:v>
                </c:pt>
                <c:pt idx="83">
                  <c:v>24.03.2012</c:v>
                </c:pt>
                <c:pt idx="84">
                  <c:v>25.03.2012</c:v>
                </c:pt>
                <c:pt idx="85">
                  <c:v>26.03.2012</c:v>
                </c:pt>
                <c:pt idx="86">
                  <c:v>27.03.2012</c:v>
                </c:pt>
                <c:pt idx="87">
                  <c:v>28.03.2012</c:v>
                </c:pt>
                <c:pt idx="88">
                  <c:v>29.03.2012</c:v>
                </c:pt>
                <c:pt idx="89">
                  <c:v>30.03.2012</c:v>
                </c:pt>
                <c:pt idx="90">
                  <c:v>31.03.2012</c:v>
                </c:pt>
                <c:pt idx="91">
                  <c:v>01.04.2012</c:v>
                </c:pt>
                <c:pt idx="92">
                  <c:v>02.04.2012</c:v>
                </c:pt>
                <c:pt idx="93">
                  <c:v>03.04.2012</c:v>
                </c:pt>
                <c:pt idx="94">
                  <c:v>04.04.2012</c:v>
                </c:pt>
                <c:pt idx="95">
                  <c:v>05.04.2012</c:v>
                </c:pt>
                <c:pt idx="96">
                  <c:v>06.04.2012</c:v>
                </c:pt>
                <c:pt idx="97">
                  <c:v>07.04.2012</c:v>
                </c:pt>
                <c:pt idx="98">
                  <c:v>08.04.2012</c:v>
                </c:pt>
                <c:pt idx="99">
                  <c:v>09.04.2012</c:v>
                </c:pt>
                <c:pt idx="100">
                  <c:v>10.04.2012</c:v>
                </c:pt>
                <c:pt idx="101">
                  <c:v>11.04.2012</c:v>
                </c:pt>
                <c:pt idx="102">
                  <c:v>12.04.2012</c:v>
                </c:pt>
                <c:pt idx="103">
                  <c:v>13.04.2012</c:v>
                </c:pt>
                <c:pt idx="104">
                  <c:v>14.04.2012</c:v>
                </c:pt>
                <c:pt idx="105">
                  <c:v>15.04.2012</c:v>
                </c:pt>
                <c:pt idx="106">
                  <c:v>16.04.2012</c:v>
                </c:pt>
                <c:pt idx="107">
                  <c:v>17.04.2012</c:v>
                </c:pt>
                <c:pt idx="108">
                  <c:v>18.04.2012</c:v>
                </c:pt>
                <c:pt idx="109">
                  <c:v>19.04.2012</c:v>
                </c:pt>
                <c:pt idx="110">
                  <c:v>20.04.2012</c:v>
                </c:pt>
                <c:pt idx="111">
                  <c:v>21.04.2012</c:v>
                </c:pt>
                <c:pt idx="112">
                  <c:v>22.04.2012</c:v>
                </c:pt>
                <c:pt idx="113">
                  <c:v>23.04.2012</c:v>
                </c:pt>
                <c:pt idx="114">
                  <c:v>24.04.2012</c:v>
                </c:pt>
                <c:pt idx="115">
                  <c:v>25.04.2012</c:v>
                </c:pt>
                <c:pt idx="116">
                  <c:v>26.04.2012</c:v>
                </c:pt>
                <c:pt idx="117">
                  <c:v>27.04.2012</c:v>
                </c:pt>
                <c:pt idx="118">
                  <c:v>28.04.2012</c:v>
                </c:pt>
                <c:pt idx="119">
                  <c:v>29.04.2012</c:v>
                </c:pt>
                <c:pt idx="120">
                  <c:v>30.04.2012</c:v>
                </c:pt>
                <c:pt idx="121">
                  <c:v>01.05.2012</c:v>
                </c:pt>
                <c:pt idx="122">
                  <c:v>02.05.2012</c:v>
                </c:pt>
                <c:pt idx="123">
                  <c:v>03.05.2012</c:v>
                </c:pt>
                <c:pt idx="124">
                  <c:v>04.05.2012</c:v>
                </c:pt>
                <c:pt idx="125">
                  <c:v>05.05.2012</c:v>
                </c:pt>
                <c:pt idx="126">
                  <c:v>06.05.2012</c:v>
                </c:pt>
                <c:pt idx="127">
                  <c:v>07.05.2012</c:v>
                </c:pt>
                <c:pt idx="128">
                  <c:v>08.05.2012</c:v>
                </c:pt>
                <c:pt idx="129">
                  <c:v>09.05.2012</c:v>
                </c:pt>
                <c:pt idx="130">
                  <c:v>10.05.2012</c:v>
                </c:pt>
                <c:pt idx="131">
                  <c:v>11.05.2012</c:v>
                </c:pt>
                <c:pt idx="132">
                  <c:v>12.05.2012</c:v>
                </c:pt>
                <c:pt idx="133">
                  <c:v>13.05.2012</c:v>
                </c:pt>
                <c:pt idx="134">
                  <c:v>14.05.2012</c:v>
                </c:pt>
                <c:pt idx="135">
                  <c:v>15.05.2012</c:v>
                </c:pt>
                <c:pt idx="136">
                  <c:v>16.05.2012</c:v>
                </c:pt>
                <c:pt idx="137">
                  <c:v>17.05.2012</c:v>
                </c:pt>
                <c:pt idx="138">
                  <c:v>18.05.2012</c:v>
                </c:pt>
                <c:pt idx="139">
                  <c:v>19.05.2012</c:v>
                </c:pt>
                <c:pt idx="140">
                  <c:v>20.05.2012</c:v>
                </c:pt>
                <c:pt idx="141">
                  <c:v>21.05.2012</c:v>
                </c:pt>
                <c:pt idx="142">
                  <c:v>22.05.2012</c:v>
                </c:pt>
                <c:pt idx="143">
                  <c:v>23.05.2012</c:v>
                </c:pt>
                <c:pt idx="144">
                  <c:v>24.05.2012</c:v>
                </c:pt>
                <c:pt idx="145">
                  <c:v>25.05.2012</c:v>
                </c:pt>
                <c:pt idx="146">
                  <c:v>26.05.2012</c:v>
                </c:pt>
                <c:pt idx="147">
                  <c:v>27.05.2012</c:v>
                </c:pt>
                <c:pt idx="148">
                  <c:v>28.05.2012</c:v>
                </c:pt>
                <c:pt idx="149">
                  <c:v>29.05.2012</c:v>
                </c:pt>
                <c:pt idx="150">
                  <c:v>30.05.2012</c:v>
                </c:pt>
                <c:pt idx="151">
                  <c:v>31.05.2012</c:v>
                </c:pt>
                <c:pt idx="152">
                  <c:v>01.06.2012</c:v>
                </c:pt>
                <c:pt idx="153">
                  <c:v>02.06.2012</c:v>
                </c:pt>
                <c:pt idx="154">
                  <c:v>03.06.2012</c:v>
                </c:pt>
                <c:pt idx="155">
                  <c:v>04.06.2012</c:v>
                </c:pt>
                <c:pt idx="156">
                  <c:v>05.06.2012</c:v>
                </c:pt>
                <c:pt idx="157">
                  <c:v>06.06.2012</c:v>
                </c:pt>
                <c:pt idx="158">
                  <c:v>07.06.2012</c:v>
                </c:pt>
                <c:pt idx="159">
                  <c:v>08.06.2012</c:v>
                </c:pt>
                <c:pt idx="160">
                  <c:v>09.06.2012</c:v>
                </c:pt>
                <c:pt idx="161">
                  <c:v>10.06.2012</c:v>
                </c:pt>
                <c:pt idx="162">
                  <c:v>11.06.2012</c:v>
                </c:pt>
                <c:pt idx="163">
                  <c:v>12.06.2012</c:v>
                </c:pt>
                <c:pt idx="164">
                  <c:v>13.06.2012</c:v>
                </c:pt>
                <c:pt idx="165">
                  <c:v>14.06.2012</c:v>
                </c:pt>
                <c:pt idx="166">
                  <c:v>15.06.2012</c:v>
                </c:pt>
                <c:pt idx="167">
                  <c:v>16.06.2012</c:v>
                </c:pt>
                <c:pt idx="168">
                  <c:v>17.06.2012</c:v>
                </c:pt>
                <c:pt idx="169">
                  <c:v>18.06.2012</c:v>
                </c:pt>
                <c:pt idx="170">
                  <c:v>19.06.2012</c:v>
                </c:pt>
                <c:pt idx="171">
                  <c:v>20.06.2012</c:v>
                </c:pt>
                <c:pt idx="172">
                  <c:v>21.06.2012</c:v>
                </c:pt>
                <c:pt idx="173">
                  <c:v>22.06.2012</c:v>
                </c:pt>
                <c:pt idx="174">
                  <c:v>23.06.2012</c:v>
                </c:pt>
                <c:pt idx="175">
                  <c:v>24.06.2012</c:v>
                </c:pt>
                <c:pt idx="176">
                  <c:v>25.06.2012</c:v>
                </c:pt>
                <c:pt idx="177">
                  <c:v>26.06.2012</c:v>
                </c:pt>
                <c:pt idx="178">
                  <c:v>27.06.2012</c:v>
                </c:pt>
                <c:pt idx="179">
                  <c:v>28.06.2012</c:v>
                </c:pt>
                <c:pt idx="180">
                  <c:v>29.06.2012</c:v>
                </c:pt>
                <c:pt idx="181">
                  <c:v>30.06.2012</c:v>
                </c:pt>
                <c:pt idx="182">
                  <c:v>01.07.2012</c:v>
                </c:pt>
                <c:pt idx="183">
                  <c:v>02.07.2012</c:v>
                </c:pt>
                <c:pt idx="184">
                  <c:v>03.07.2012</c:v>
                </c:pt>
                <c:pt idx="185">
                  <c:v>04.07.2012</c:v>
                </c:pt>
                <c:pt idx="186">
                  <c:v>05.07.2012</c:v>
                </c:pt>
                <c:pt idx="187">
                  <c:v>06.07.2012</c:v>
                </c:pt>
                <c:pt idx="188">
                  <c:v>07.07.2012</c:v>
                </c:pt>
                <c:pt idx="189">
                  <c:v>08.07.2012</c:v>
                </c:pt>
                <c:pt idx="190">
                  <c:v>09.07.2012</c:v>
                </c:pt>
                <c:pt idx="191">
                  <c:v>10.07.2012</c:v>
                </c:pt>
                <c:pt idx="192">
                  <c:v>11.07.2012</c:v>
                </c:pt>
                <c:pt idx="193">
                  <c:v>12.07.2012</c:v>
                </c:pt>
                <c:pt idx="194">
                  <c:v>13.07.2012</c:v>
                </c:pt>
                <c:pt idx="195">
                  <c:v>14.07.2012</c:v>
                </c:pt>
                <c:pt idx="196">
                  <c:v>15.07.2012</c:v>
                </c:pt>
                <c:pt idx="197">
                  <c:v>16.07.2012</c:v>
                </c:pt>
                <c:pt idx="198">
                  <c:v>17.07.2012</c:v>
                </c:pt>
                <c:pt idx="199">
                  <c:v>18.07.2012</c:v>
                </c:pt>
                <c:pt idx="200">
                  <c:v>19.07.2012</c:v>
                </c:pt>
                <c:pt idx="201">
                  <c:v>20.07.2012</c:v>
                </c:pt>
                <c:pt idx="202">
                  <c:v>21.07.2012</c:v>
                </c:pt>
                <c:pt idx="203">
                  <c:v>22.07.2012</c:v>
                </c:pt>
                <c:pt idx="204">
                  <c:v>23.07.2012</c:v>
                </c:pt>
                <c:pt idx="205">
                  <c:v>24.07.2012</c:v>
                </c:pt>
                <c:pt idx="206">
                  <c:v>25.07.2012</c:v>
                </c:pt>
                <c:pt idx="207">
                  <c:v>26.07.2012</c:v>
                </c:pt>
                <c:pt idx="208">
                  <c:v>27.07.2012</c:v>
                </c:pt>
                <c:pt idx="209">
                  <c:v>28.07.2012</c:v>
                </c:pt>
                <c:pt idx="210">
                  <c:v>29.07.2012</c:v>
                </c:pt>
                <c:pt idx="211">
                  <c:v>30.07.2012</c:v>
                </c:pt>
                <c:pt idx="212">
                  <c:v>31.07.2012</c:v>
                </c:pt>
                <c:pt idx="213">
                  <c:v>01.08.2012</c:v>
                </c:pt>
                <c:pt idx="214">
                  <c:v>02.08.2012</c:v>
                </c:pt>
                <c:pt idx="215">
                  <c:v>03.08.2012</c:v>
                </c:pt>
                <c:pt idx="216">
                  <c:v>04.08.2012</c:v>
                </c:pt>
                <c:pt idx="217">
                  <c:v>05.08.2012</c:v>
                </c:pt>
                <c:pt idx="218">
                  <c:v>06.08.2012</c:v>
                </c:pt>
                <c:pt idx="219">
                  <c:v>07.08.2012</c:v>
                </c:pt>
                <c:pt idx="220">
                  <c:v>08.08.2012</c:v>
                </c:pt>
                <c:pt idx="221">
                  <c:v>09.08.2012</c:v>
                </c:pt>
                <c:pt idx="222">
                  <c:v>10.08.2012</c:v>
                </c:pt>
                <c:pt idx="223">
                  <c:v>11.08.2012</c:v>
                </c:pt>
                <c:pt idx="224">
                  <c:v>12.08.2012</c:v>
                </c:pt>
                <c:pt idx="225">
                  <c:v>13.08.2012</c:v>
                </c:pt>
                <c:pt idx="226">
                  <c:v>14.08.2012</c:v>
                </c:pt>
                <c:pt idx="227">
                  <c:v>15.08.2012</c:v>
                </c:pt>
                <c:pt idx="228">
                  <c:v>16.08.2012</c:v>
                </c:pt>
                <c:pt idx="229">
                  <c:v>17.08.2012</c:v>
                </c:pt>
                <c:pt idx="230">
                  <c:v>18.08.2012</c:v>
                </c:pt>
                <c:pt idx="231">
                  <c:v>19.08.2012</c:v>
                </c:pt>
                <c:pt idx="232">
                  <c:v>20.08.2012</c:v>
                </c:pt>
                <c:pt idx="233">
                  <c:v>21.08.2012</c:v>
                </c:pt>
                <c:pt idx="234">
                  <c:v>22.08.2012</c:v>
                </c:pt>
                <c:pt idx="235">
                  <c:v>23.08.2012</c:v>
                </c:pt>
                <c:pt idx="236">
                  <c:v>24.08.2012</c:v>
                </c:pt>
                <c:pt idx="237">
                  <c:v>25.08.2012</c:v>
                </c:pt>
                <c:pt idx="238">
                  <c:v>26.08.2012</c:v>
                </c:pt>
                <c:pt idx="239">
                  <c:v>27.08.2012</c:v>
                </c:pt>
                <c:pt idx="240">
                  <c:v>28.08.2012</c:v>
                </c:pt>
                <c:pt idx="241">
                  <c:v>29.08.2012</c:v>
                </c:pt>
                <c:pt idx="242">
                  <c:v>30.08.2012</c:v>
                </c:pt>
                <c:pt idx="243">
                  <c:v>31.08.2012</c:v>
                </c:pt>
                <c:pt idx="244">
                  <c:v>01.09.2012</c:v>
                </c:pt>
                <c:pt idx="245">
                  <c:v>02.09.2012</c:v>
                </c:pt>
                <c:pt idx="246">
                  <c:v>03.09.2012</c:v>
                </c:pt>
                <c:pt idx="247">
                  <c:v>04.09.2012</c:v>
                </c:pt>
                <c:pt idx="248">
                  <c:v>05.09.2012</c:v>
                </c:pt>
                <c:pt idx="249">
                  <c:v>06.09.2012</c:v>
                </c:pt>
                <c:pt idx="250">
                  <c:v>07.09.2012</c:v>
                </c:pt>
                <c:pt idx="251">
                  <c:v>08.09.2012</c:v>
                </c:pt>
                <c:pt idx="252">
                  <c:v>09.09.2012</c:v>
                </c:pt>
                <c:pt idx="253">
                  <c:v>10.09.2012</c:v>
                </c:pt>
                <c:pt idx="254">
                  <c:v>11.09.2012</c:v>
                </c:pt>
                <c:pt idx="255">
                  <c:v>12.09.2012</c:v>
                </c:pt>
                <c:pt idx="256">
                  <c:v>13.09.2012</c:v>
                </c:pt>
                <c:pt idx="257">
                  <c:v>14.09.2012</c:v>
                </c:pt>
                <c:pt idx="258">
                  <c:v>15.09.2012</c:v>
                </c:pt>
                <c:pt idx="259">
                  <c:v>16.09.2012</c:v>
                </c:pt>
                <c:pt idx="260">
                  <c:v>17.09.2012</c:v>
                </c:pt>
                <c:pt idx="261">
                  <c:v>18.09.2012</c:v>
                </c:pt>
                <c:pt idx="262">
                  <c:v>19.09.2012</c:v>
                </c:pt>
                <c:pt idx="263">
                  <c:v>20.09.2012</c:v>
                </c:pt>
                <c:pt idx="264">
                  <c:v>21.09.2012</c:v>
                </c:pt>
                <c:pt idx="265">
                  <c:v>22.09.2012</c:v>
                </c:pt>
                <c:pt idx="266">
                  <c:v>23.09.2012</c:v>
                </c:pt>
                <c:pt idx="267">
                  <c:v>24.09.2012</c:v>
                </c:pt>
                <c:pt idx="268">
                  <c:v>25.09.2012</c:v>
                </c:pt>
                <c:pt idx="269">
                  <c:v>26.09.2012</c:v>
                </c:pt>
                <c:pt idx="270">
                  <c:v>27.09.2012</c:v>
                </c:pt>
                <c:pt idx="271">
                  <c:v>28.09.2012</c:v>
                </c:pt>
                <c:pt idx="272">
                  <c:v>29.09.2012</c:v>
                </c:pt>
                <c:pt idx="273">
                  <c:v>30.09.2012</c:v>
                </c:pt>
                <c:pt idx="274">
                  <c:v>01.10.2012</c:v>
                </c:pt>
                <c:pt idx="275">
                  <c:v>02.10.2012</c:v>
                </c:pt>
                <c:pt idx="276">
                  <c:v>03.10.2012</c:v>
                </c:pt>
                <c:pt idx="277">
                  <c:v>04.10.2012</c:v>
                </c:pt>
                <c:pt idx="278">
                  <c:v>05.10.2012</c:v>
                </c:pt>
                <c:pt idx="279">
                  <c:v>06.10.2012</c:v>
                </c:pt>
                <c:pt idx="280">
                  <c:v>07.10.2012</c:v>
                </c:pt>
                <c:pt idx="281">
                  <c:v>08.10.2012</c:v>
                </c:pt>
                <c:pt idx="282">
                  <c:v>09.10.2012</c:v>
                </c:pt>
                <c:pt idx="283">
                  <c:v>10.10.2012</c:v>
                </c:pt>
                <c:pt idx="284">
                  <c:v>11.10.2012</c:v>
                </c:pt>
                <c:pt idx="285">
                  <c:v>12.10.2012</c:v>
                </c:pt>
                <c:pt idx="286">
                  <c:v>13.10.2012</c:v>
                </c:pt>
                <c:pt idx="287">
                  <c:v>14.10.2012</c:v>
                </c:pt>
                <c:pt idx="288">
                  <c:v>15.10.2012</c:v>
                </c:pt>
                <c:pt idx="289">
                  <c:v>16.10.2012</c:v>
                </c:pt>
                <c:pt idx="290">
                  <c:v>17.10.2012</c:v>
                </c:pt>
                <c:pt idx="291">
                  <c:v>18.10.2012</c:v>
                </c:pt>
                <c:pt idx="292">
                  <c:v>19.10.2012</c:v>
                </c:pt>
                <c:pt idx="293">
                  <c:v>20.10.2012</c:v>
                </c:pt>
                <c:pt idx="294">
                  <c:v>21.10.2012</c:v>
                </c:pt>
                <c:pt idx="295">
                  <c:v>22.10.2012</c:v>
                </c:pt>
                <c:pt idx="296">
                  <c:v>23.10.2012</c:v>
                </c:pt>
                <c:pt idx="297">
                  <c:v>24.10.2012</c:v>
                </c:pt>
                <c:pt idx="298">
                  <c:v>25.10.2012</c:v>
                </c:pt>
                <c:pt idx="299">
                  <c:v>26.10.2012</c:v>
                </c:pt>
                <c:pt idx="300">
                  <c:v>27.10.2012</c:v>
                </c:pt>
                <c:pt idx="301">
                  <c:v>28.10.2012</c:v>
                </c:pt>
                <c:pt idx="302">
                  <c:v>29.10.2012</c:v>
                </c:pt>
                <c:pt idx="303">
                  <c:v>30.10.2012</c:v>
                </c:pt>
                <c:pt idx="304">
                  <c:v>31.10.2012</c:v>
                </c:pt>
                <c:pt idx="305">
                  <c:v>01.11.2012</c:v>
                </c:pt>
                <c:pt idx="306">
                  <c:v>02.11.2012</c:v>
                </c:pt>
                <c:pt idx="307">
                  <c:v>03.11.2012</c:v>
                </c:pt>
                <c:pt idx="308">
                  <c:v>04.11.2012</c:v>
                </c:pt>
                <c:pt idx="309">
                  <c:v>05.11.2012</c:v>
                </c:pt>
                <c:pt idx="310">
                  <c:v>06.11.2012</c:v>
                </c:pt>
                <c:pt idx="311">
                  <c:v>07.11.2012</c:v>
                </c:pt>
                <c:pt idx="312">
                  <c:v>08.11.2012</c:v>
                </c:pt>
                <c:pt idx="313">
                  <c:v>09.11.2012</c:v>
                </c:pt>
                <c:pt idx="314">
                  <c:v>10.11.2012</c:v>
                </c:pt>
                <c:pt idx="315">
                  <c:v>11.11.2012</c:v>
                </c:pt>
                <c:pt idx="316">
                  <c:v>12.11.2012</c:v>
                </c:pt>
                <c:pt idx="317">
                  <c:v>13.11.2012</c:v>
                </c:pt>
                <c:pt idx="318">
                  <c:v>14.11.2012</c:v>
                </c:pt>
                <c:pt idx="319">
                  <c:v>15.11.2012</c:v>
                </c:pt>
                <c:pt idx="320">
                  <c:v>16.11.2012</c:v>
                </c:pt>
                <c:pt idx="321">
                  <c:v>17.11.2012</c:v>
                </c:pt>
                <c:pt idx="322">
                  <c:v>18.11.2012</c:v>
                </c:pt>
                <c:pt idx="323">
                  <c:v>19.11.2012</c:v>
                </c:pt>
                <c:pt idx="324">
                  <c:v>20.11.2012</c:v>
                </c:pt>
                <c:pt idx="325">
                  <c:v>21.11.2012</c:v>
                </c:pt>
                <c:pt idx="326">
                  <c:v>22.11.2012</c:v>
                </c:pt>
                <c:pt idx="327">
                  <c:v>23.11.2012</c:v>
                </c:pt>
                <c:pt idx="328">
                  <c:v>24.11.2012</c:v>
                </c:pt>
                <c:pt idx="329">
                  <c:v>25.11.2012</c:v>
                </c:pt>
                <c:pt idx="330">
                  <c:v>26.11.2012</c:v>
                </c:pt>
                <c:pt idx="331">
                  <c:v>27.11.2012</c:v>
                </c:pt>
                <c:pt idx="332">
                  <c:v>28.11.2012</c:v>
                </c:pt>
                <c:pt idx="333">
                  <c:v>29.11.2012</c:v>
                </c:pt>
                <c:pt idx="334">
                  <c:v>30.11.2012</c:v>
                </c:pt>
                <c:pt idx="335">
                  <c:v>01.12.2012</c:v>
                </c:pt>
                <c:pt idx="336">
                  <c:v>02.12.2012</c:v>
                </c:pt>
                <c:pt idx="337">
                  <c:v>03.12.2012</c:v>
                </c:pt>
                <c:pt idx="338">
                  <c:v>04.12.2012</c:v>
                </c:pt>
                <c:pt idx="339">
                  <c:v>05.12.2012</c:v>
                </c:pt>
                <c:pt idx="340">
                  <c:v>06.12.2012</c:v>
                </c:pt>
                <c:pt idx="341">
                  <c:v>07.12.2012</c:v>
                </c:pt>
                <c:pt idx="342">
                  <c:v>08.12.2012</c:v>
                </c:pt>
                <c:pt idx="343">
                  <c:v>09.12.2012</c:v>
                </c:pt>
                <c:pt idx="344">
                  <c:v>10.12.2012</c:v>
                </c:pt>
                <c:pt idx="345">
                  <c:v>11.12.2012</c:v>
                </c:pt>
                <c:pt idx="346">
                  <c:v>12.12.2012</c:v>
                </c:pt>
                <c:pt idx="347">
                  <c:v>13.12.2012</c:v>
                </c:pt>
                <c:pt idx="348">
                  <c:v>14.12.2012</c:v>
                </c:pt>
                <c:pt idx="349">
                  <c:v>15.12.2012</c:v>
                </c:pt>
                <c:pt idx="350">
                  <c:v>16.12.2012</c:v>
                </c:pt>
                <c:pt idx="351">
                  <c:v>17.12.2012</c:v>
                </c:pt>
                <c:pt idx="352">
                  <c:v>18.12.2012</c:v>
                </c:pt>
                <c:pt idx="353">
                  <c:v>19.12.2012</c:v>
                </c:pt>
                <c:pt idx="354">
                  <c:v>20.12.2012</c:v>
                </c:pt>
                <c:pt idx="355">
                  <c:v>21.12.2012</c:v>
                </c:pt>
                <c:pt idx="356">
                  <c:v>22.12.2012</c:v>
                </c:pt>
                <c:pt idx="357">
                  <c:v>23.12.2012</c:v>
                </c:pt>
                <c:pt idx="358">
                  <c:v>24.12.2012</c:v>
                </c:pt>
                <c:pt idx="359">
                  <c:v>25.12.2012</c:v>
                </c:pt>
                <c:pt idx="360">
                  <c:v>26.12.2012</c:v>
                </c:pt>
                <c:pt idx="361">
                  <c:v>27.12.2012</c:v>
                </c:pt>
                <c:pt idx="362">
                  <c:v>28.12.2012</c:v>
                </c:pt>
                <c:pt idx="363">
                  <c:v>29.12.2012</c:v>
                </c:pt>
                <c:pt idx="364">
                  <c:v>30.12.2012</c:v>
                </c:pt>
                <c:pt idx="365">
                  <c:v>31.12.2012</c:v>
                </c:pt>
              </c:strCache>
            </c:strRef>
          </c:cat>
          <c:val>
            <c:numRef>
              <c:f>Pivot_Costs!$B$4:$B$370</c:f>
              <c:numCache>
                <c:formatCode>General</c:formatCode>
                <c:ptCount val="366"/>
                <c:pt idx="0">
                  <c:v>3.7054510255524877</c:v>
                </c:pt>
                <c:pt idx="1">
                  <c:v>3.2274336878453052</c:v>
                </c:pt>
                <c:pt idx="2">
                  <c:v>3.014013646408841</c:v>
                </c:pt>
                <c:pt idx="3">
                  <c:v>11.470782788328727</c:v>
                </c:pt>
                <c:pt idx="4">
                  <c:v>13.797170127762422</c:v>
                </c:pt>
                <c:pt idx="5">
                  <c:v>13.855425088052472</c:v>
                </c:pt>
                <c:pt idx="6">
                  <c:v>13.864680549033139</c:v>
                </c:pt>
                <c:pt idx="7">
                  <c:v>14.014401241367393</c:v>
                </c:pt>
                <c:pt idx="8">
                  <c:v>5.6017316488259672</c:v>
                </c:pt>
                <c:pt idx="9">
                  <c:v>3.6395739209254159</c:v>
                </c:pt>
                <c:pt idx="10">
                  <c:v>11.598725925414358</c:v>
                </c:pt>
                <c:pt idx="11">
                  <c:v>14.021478946823187</c:v>
                </c:pt>
                <c:pt idx="12">
                  <c:v>14.590962016574577</c:v>
                </c:pt>
                <c:pt idx="13">
                  <c:v>14.567006705801093</c:v>
                </c:pt>
                <c:pt idx="14">
                  <c:v>13.154187809046952</c:v>
                </c:pt>
                <c:pt idx="15">
                  <c:v>5.3360454747928197</c:v>
                </c:pt>
                <c:pt idx="16">
                  <c:v>3.5268750725138136</c:v>
                </c:pt>
                <c:pt idx="17">
                  <c:v>11.134863998618776</c:v>
                </c:pt>
                <c:pt idx="18">
                  <c:v>13.536928342541428</c:v>
                </c:pt>
                <c:pt idx="19">
                  <c:v>13.640916168853581</c:v>
                </c:pt>
                <c:pt idx="20">
                  <c:v>13.534206148135342</c:v>
                </c:pt>
                <c:pt idx="21">
                  <c:v>13.245109102209938</c:v>
                </c:pt>
                <c:pt idx="22">
                  <c:v>5.6104426709254147</c:v>
                </c:pt>
                <c:pt idx="23">
                  <c:v>3.6667958649861894</c:v>
                </c:pt>
                <c:pt idx="24">
                  <c:v>11.797446117058008</c:v>
                </c:pt>
                <c:pt idx="25">
                  <c:v>13.816769927486176</c:v>
                </c:pt>
                <c:pt idx="26">
                  <c:v>13.431307199585623</c:v>
                </c:pt>
                <c:pt idx="27">
                  <c:v>13.029511305248604</c:v>
                </c:pt>
                <c:pt idx="28">
                  <c:v>12.440972874654683</c:v>
                </c:pt>
                <c:pt idx="29">
                  <c:v>4.9614715245165764</c:v>
                </c:pt>
                <c:pt idx="30">
                  <c:v>3.1348790780386753</c:v>
                </c:pt>
                <c:pt idx="31">
                  <c:v>11.839367910911593</c:v>
                </c:pt>
                <c:pt idx="32">
                  <c:v>13.485751087707177</c:v>
                </c:pt>
                <c:pt idx="33">
                  <c:v>13.791181300069049</c:v>
                </c:pt>
                <c:pt idx="34">
                  <c:v>13.765592672651922</c:v>
                </c:pt>
                <c:pt idx="35">
                  <c:v>13.136221325966844</c:v>
                </c:pt>
                <c:pt idx="36">
                  <c:v>5.8848398670580098</c:v>
                </c:pt>
                <c:pt idx="37">
                  <c:v>3.4729756232734821</c:v>
                </c:pt>
                <c:pt idx="38">
                  <c:v>12.302140959944744</c:v>
                </c:pt>
                <c:pt idx="39">
                  <c:v>14.328542475828721</c:v>
                </c:pt>
                <c:pt idx="40">
                  <c:v>14.208765921961323</c:v>
                </c:pt>
                <c:pt idx="41">
                  <c:v>14.267565321132585</c:v>
                </c:pt>
                <c:pt idx="42">
                  <c:v>13.545094925759656</c:v>
                </c:pt>
                <c:pt idx="43">
                  <c:v>5.5924761878453033</c:v>
                </c:pt>
                <c:pt idx="44">
                  <c:v>3.266633287292819</c:v>
                </c:pt>
                <c:pt idx="45">
                  <c:v>12.009777280732038</c:v>
                </c:pt>
                <c:pt idx="46">
                  <c:v>14.065034057320432</c:v>
                </c:pt>
                <c:pt idx="47">
                  <c:v>13.608249835980658</c:v>
                </c:pt>
                <c:pt idx="48">
                  <c:v>14.387886313881205</c:v>
                </c:pt>
                <c:pt idx="49">
                  <c:v>13.97846827520717</c:v>
                </c:pt>
                <c:pt idx="50">
                  <c:v>6.6720984892955748</c:v>
                </c:pt>
                <c:pt idx="51">
                  <c:v>3.257377826312156</c:v>
                </c:pt>
                <c:pt idx="52">
                  <c:v>12.109954034875685</c:v>
                </c:pt>
                <c:pt idx="53">
                  <c:v>14.475540973756893</c:v>
                </c:pt>
                <c:pt idx="54">
                  <c:v>14.5708177779696</c:v>
                </c:pt>
                <c:pt idx="55">
                  <c:v>14.858281507251368</c:v>
                </c:pt>
                <c:pt idx="56">
                  <c:v>13.986090419544189</c:v>
                </c:pt>
                <c:pt idx="57">
                  <c:v>6.72382018301104</c:v>
                </c:pt>
                <c:pt idx="58">
                  <c:v>3.4403092904005539</c:v>
                </c:pt>
                <c:pt idx="59">
                  <c:v>12.235174977555237</c:v>
                </c:pt>
                <c:pt idx="60">
                  <c:v>14.376997536256892</c:v>
                </c:pt>
                <c:pt idx="61">
                  <c:v>14.336709059046951</c:v>
                </c:pt>
                <c:pt idx="62">
                  <c:v>14.319831453729273</c:v>
                </c:pt>
                <c:pt idx="63">
                  <c:v>14.521273839778994</c:v>
                </c:pt>
                <c:pt idx="64">
                  <c:v>7.8018091678176651</c:v>
                </c:pt>
                <c:pt idx="65">
                  <c:v>3.6085409046961341</c:v>
                </c:pt>
                <c:pt idx="66">
                  <c:v>12.476361401933699</c:v>
                </c:pt>
                <c:pt idx="67">
                  <c:v>14.702571987223747</c:v>
                </c:pt>
                <c:pt idx="68">
                  <c:v>15.178956008287287</c:v>
                </c:pt>
                <c:pt idx="69">
                  <c:v>15.20835570787292</c:v>
                </c:pt>
                <c:pt idx="70">
                  <c:v>14.541962517265176</c:v>
                </c:pt>
                <c:pt idx="71">
                  <c:v>7.1092829109115918</c:v>
                </c:pt>
                <c:pt idx="72">
                  <c:v>3.7348507251381231</c:v>
                </c:pt>
                <c:pt idx="73">
                  <c:v>12.624448777624309</c:v>
                </c:pt>
                <c:pt idx="74">
                  <c:v>14.791859963743081</c:v>
                </c:pt>
                <c:pt idx="75">
                  <c:v>15.302543634323198</c:v>
                </c:pt>
                <c:pt idx="76">
                  <c:v>15.348276500345287</c:v>
                </c:pt>
                <c:pt idx="77">
                  <c:v>14.576262166781754</c:v>
                </c:pt>
                <c:pt idx="78">
                  <c:v>6.4232899205801042</c:v>
                </c:pt>
                <c:pt idx="79">
                  <c:v>3.7098065366022115</c:v>
                </c:pt>
                <c:pt idx="80">
                  <c:v>12.372373575621538</c:v>
                </c:pt>
                <c:pt idx="81">
                  <c:v>14.654116926795576</c:v>
                </c:pt>
                <c:pt idx="82">
                  <c:v>14.327998036947504</c:v>
                </c:pt>
                <c:pt idx="83">
                  <c:v>14.586606505524848</c:v>
                </c:pt>
                <c:pt idx="84">
                  <c:v>14.364475441988937</c:v>
                </c:pt>
                <c:pt idx="85">
                  <c:v>7.1348715383287198</c:v>
                </c:pt>
                <c:pt idx="86">
                  <c:v>3.6667958649861894</c:v>
                </c:pt>
                <c:pt idx="87">
                  <c:v>12.781791614295571</c:v>
                </c:pt>
                <c:pt idx="88">
                  <c:v>14.688416576312148</c:v>
                </c:pt>
                <c:pt idx="89">
                  <c:v>14.953558311464079</c:v>
                </c:pt>
                <c:pt idx="90">
                  <c:v>14.652483610151918</c:v>
                </c:pt>
                <c:pt idx="91">
                  <c:v>14.244698888121528</c:v>
                </c:pt>
                <c:pt idx="92">
                  <c:v>6.810930404005517</c:v>
                </c:pt>
                <c:pt idx="93">
                  <c:v>3.5366749723756921</c:v>
                </c:pt>
                <c:pt idx="94">
                  <c:v>12.21121966678176</c:v>
                </c:pt>
                <c:pt idx="95">
                  <c:v>14.837592829765185</c:v>
                </c:pt>
                <c:pt idx="96">
                  <c:v>15.191478102555237</c:v>
                </c:pt>
                <c:pt idx="97">
                  <c:v>14.705294181629823</c:v>
                </c:pt>
                <c:pt idx="98">
                  <c:v>14.572995533494469</c:v>
                </c:pt>
                <c:pt idx="99">
                  <c:v>6.4924336584944662</c:v>
                </c:pt>
                <c:pt idx="100">
                  <c:v>3.2541111930248632</c:v>
                </c:pt>
                <c:pt idx="101">
                  <c:v>12.051699074585629</c:v>
                </c:pt>
                <c:pt idx="102">
                  <c:v>14.826704052140874</c:v>
                </c:pt>
                <c:pt idx="103">
                  <c:v>14.872981357044191</c:v>
                </c:pt>
                <c:pt idx="104">
                  <c:v>15.07333486533148</c:v>
                </c:pt>
                <c:pt idx="105">
                  <c:v>14.320920331491704</c:v>
                </c:pt>
                <c:pt idx="106">
                  <c:v>7.2497481422651822</c:v>
                </c:pt>
                <c:pt idx="107">
                  <c:v>3.2437668542817693</c:v>
                </c:pt>
                <c:pt idx="108">
                  <c:v>3.6722402537983441</c:v>
                </c:pt>
                <c:pt idx="109">
                  <c:v>12.593960200276234</c:v>
                </c:pt>
                <c:pt idx="110">
                  <c:v>15.19256698031767</c:v>
                </c:pt>
                <c:pt idx="111">
                  <c:v>15.214888974447504</c:v>
                </c:pt>
                <c:pt idx="112">
                  <c:v>15.762594488950263</c:v>
                </c:pt>
                <c:pt idx="113">
                  <c:v>7.7332098687845212</c:v>
                </c:pt>
                <c:pt idx="114">
                  <c:v>4.5433424637430955</c:v>
                </c:pt>
                <c:pt idx="115">
                  <c:v>13.331674884323194</c:v>
                </c:pt>
                <c:pt idx="116">
                  <c:v>15.476764076312149</c:v>
                </c:pt>
                <c:pt idx="117">
                  <c:v>15.163167280732035</c:v>
                </c:pt>
                <c:pt idx="118">
                  <c:v>15.615051552140875</c:v>
                </c:pt>
                <c:pt idx="119">
                  <c:v>15.358076400207173</c:v>
                </c:pt>
                <c:pt idx="120">
                  <c:v>7.2072819095303773</c:v>
                </c:pt>
                <c:pt idx="121">
                  <c:v>3.564441355317681</c:v>
                </c:pt>
                <c:pt idx="122">
                  <c:v>12.880879490676788</c:v>
                </c:pt>
                <c:pt idx="123">
                  <c:v>15.655340029350818</c:v>
                </c:pt>
                <c:pt idx="124">
                  <c:v>15.800160771754127</c:v>
                </c:pt>
                <c:pt idx="125">
                  <c:v>15.363520789019331</c:v>
                </c:pt>
                <c:pt idx="126">
                  <c:v>14.628528299378438</c:v>
                </c:pt>
                <c:pt idx="127">
                  <c:v>6.6383432786602148</c:v>
                </c:pt>
                <c:pt idx="128">
                  <c:v>3.5573636498618799</c:v>
                </c:pt>
                <c:pt idx="129">
                  <c:v>12.535160801104965</c:v>
                </c:pt>
                <c:pt idx="130">
                  <c:v>15.366787422306613</c:v>
                </c:pt>
                <c:pt idx="131">
                  <c:v>15.615595991022085</c:v>
                </c:pt>
                <c:pt idx="132">
                  <c:v>15.80342740504142</c:v>
                </c:pt>
                <c:pt idx="133">
                  <c:v>15.301454756560764</c:v>
                </c:pt>
                <c:pt idx="134">
                  <c:v>7.7783982959254026</c:v>
                </c:pt>
                <c:pt idx="135">
                  <c:v>3.936293111187847</c:v>
                </c:pt>
                <c:pt idx="136">
                  <c:v>12.284718915745849</c:v>
                </c:pt>
                <c:pt idx="137">
                  <c:v>14.863181457182312</c:v>
                </c:pt>
                <c:pt idx="138">
                  <c:v>14.584428749999994</c:v>
                </c:pt>
                <c:pt idx="139">
                  <c:v>15.043390726864628</c:v>
                </c:pt>
                <c:pt idx="140">
                  <c:v>14.031278846685074</c:v>
                </c:pt>
                <c:pt idx="141">
                  <c:v>7.7762205404005442</c:v>
                </c:pt>
                <c:pt idx="142">
                  <c:v>3.9586151053176812</c:v>
                </c:pt>
                <c:pt idx="143">
                  <c:v>12.697403587707177</c:v>
                </c:pt>
                <c:pt idx="144">
                  <c:v>14.423819280041428</c:v>
                </c:pt>
                <c:pt idx="145">
                  <c:v>15.100556809392254</c:v>
                </c:pt>
                <c:pt idx="146">
                  <c:v>13.694815618093912</c:v>
                </c:pt>
                <c:pt idx="147">
                  <c:v>14.309487114986178</c:v>
                </c:pt>
                <c:pt idx="148">
                  <c:v>8.6707336222375577</c:v>
                </c:pt>
                <c:pt idx="149">
                  <c:v>4.5237426640193386</c:v>
                </c:pt>
                <c:pt idx="150">
                  <c:v>13.889724737569049</c:v>
                </c:pt>
                <c:pt idx="151">
                  <c:v>16.540597650207172</c:v>
                </c:pt>
                <c:pt idx="152">
                  <c:v>16.094157767610486</c:v>
                </c:pt>
                <c:pt idx="153">
                  <c:v>15.469141931975129</c:v>
                </c:pt>
                <c:pt idx="154">
                  <c:v>14.051423085290054</c:v>
                </c:pt>
                <c:pt idx="155">
                  <c:v>6.0732157199585588</c:v>
                </c:pt>
                <c:pt idx="156">
                  <c:v>3.6324962154696148</c:v>
                </c:pt>
                <c:pt idx="157">
                  <c:v>10.417293553176787</c:v>
                </c:pt>
                <c:pt idx="158">
                  <c:v>14.418919330110489</c:v>
                </c:pt>
                <c:pt idx="159">
                  <c:v>15.83391598238949</c:v>
                </c:pt>
                <c:pt idx="160">
                  <c:v>15.98853662465468</c:v>
                </c:pt>
                <c:pt idx="161">
                  <c:v>15.388564977555243</c:v>
                </c:pt>
                <c:pt idx="162">
                  <c:v>7.7794871736878379</c:v>
                </c:pt>
                <c:pt idx="163">
                  <c:v>4.0342921098066311</c:v>
                </c:pt>
                <c:pt idx="164">
                  <c:v>12.736058748273472</c:v>
                </c:pt>
                <c:pt idx="165">
                  <c:v>15.874204459599435</c:v>
                </c:pt>
                <c:pt idx="166">
                  <c:v>15.097290176104964</c:v>
                </c:pt>
                <c:pt idx="167">
                  <c:v>13.395374233425407</c:v>
                </c:pt>
                <c:pt idx="168">
                  <c:v>13.058911004834245</c:v>
                </c:pt>
                <c:pt idx="169">
                  <c:v>6.7074870165745759</c:v>
                </c:pt>
                <c:pt idx="170">
                  <c:v>3.3613656526243108</c:v>
                </c:pt>
                <c:pt idx="171">
                  <c:v>12.498138957182313</c:v>
                </c:pt>
                <c:pt idx="172">
                  <c:v>15.06244608770716</c:v>
                </c:pt>
                <c:pt idx="173">
                  <c:v>15.207811268991698</c:v>
                </c:pt>
                <c:pt idx="174">
                  <c:v>15.399998194060766</c:v>
                </c:pt>
                <c:pt idx="175">
                  <c:v>13.887546982044183</c:v>
                </c:pt>
                <c:pt idx="176">
                  <c:v>6.3307353107734734</c:v>
                </c:pt>
                <c:pt idx="177">
                  <c:v>3.1430456612569073</c:v>
                </c:pt>
                <c:pt idx="178">
                  <c:v>11.089131132596677</c:v>
                </c:pt>
                <c:pt idx="179">
                  <c:v>14.177188466850817</c:v>
                </c:pt>
                <c:pt idx="180">
                  <c:v>14.648672537983408</c:v>
                </c:pt>
                <c:pt idx="181">
                  <c:v>14.792948841505515</c:v>
                </c:pt>
                <c:pt idx="182">
                  <c:v>14.75429368093922</c:v>
                </c:pt>
                <c:pt idx="183">
                  <c:v>7.2149040538673992</c:v>
                </c:pt>
                <c:pt idx="184">
                  <c:v>4.2700341453729296</c:v>
                </c:pt>
                <c:pt idx="185">
                  <c:v>12.358762603591154</c:v>
                </c:pt>
                <c:pt idx="186">
                  <c:v>14.578984361187837</c:v>
                </c:pt>
                <c:pt idx="187">
                  <c:v>15.166433914019317</c:v>
                </c:pt>
                <c:pt idx="188">
                  <c:v>14.941036217196119</c:v>
                </c:pt>
                <c:pt idx="189">
                  <c:v>14.766271336325962</c:v>
                </c:pt>
                <c:pt idx="190">
                  <c:v>6.6633874671961282</c:v>
                </c:pt>
                <c:pt idx="191">
                  <c:v>3.8894713674033166</c:v>
                </c:pt>
                <c:pt idx="192">
                  <c:v>11.913956037638114</c:v>
                </c:pt>
                <c:pt idx="193">
                  <c:v>14.882781256906071</c:v>
                </c:pt>
                <c:pt idx="194">
                  <c:v>14.651394732389496</c:v>
                </c:pt>
                <c:pt idx="195">
                  <c:v>15.03631302140883</c:v>
                </c:pt>
                <c:pt idx="196">
                  <c:v>14.285531804212697</c:v>
                </c:pt>
                <c:pt idx="197">
                  <c:v>7.1740711377762283</c:v>
                </c:pt>
                <c:pt idx="198">
                  <c:v>3.1898674050414377</c:v>
                </c:pt>
                <c:pt idx="199">
                  <c:v>12.856379741022101</c:v>
                </c:pt>
                <c:pt idx="200">
                  <c:v>15.330310017265182</c:v>
                </c:pt>
                <c:pt idx="201">
                  <c:v>15.244288674033129</c:v>
                </c:pt>
                <c:pt idx="202">
                  <c:v>15.536107914364635</c:v>
                </c:pt>
                <c:pt idx="203">
                  <c:v>14.83868170752762</c:v>
                </c:pt>
                <c:pt idx="204">
                  <c:v>6.8631965366022021</c:v>
                </c:pt>
                <c:pt idx="205">
                  <c:v>3.2535667541436477</c:v>
                </c:pt>
                <c:pt idx="206">
                  <c:v>12.283630037983414</c:v>
                </c:pt>
                <c:pt idx="207">
                  <c:v>15.695628506560768</c:v>
                </c:pt>
                <c:pt idx="208">
                  <c:v>16.273278159530381</c:v>
                </c:pt>
                <c:pt idx="209">
                  <c:v>15.474586320787283</c:v>
                </c:pt>
                <c:pt idx="210">
                  <c:v>14.520184962016566</c:v>
                </c:pt>
                <c:pt idx="211">
                  <c:v>7.973851854281758</c:v>
                </c:pt>
                <c:pt idx="212">
                  <c:v>3.2317891988950289</c:v>
                </c:pt>
                <c:pt idx="213">
                  <c:v>11.892722921270712</c:v>
                </c:pt>
                <c:pt idx="214">
                  <c:v>14.114577995511034</c:v>
                </c:pt>
                <c:pt idx="215">
                  <c:v>14.464107757251369</c:v>
                </c:pt>
                <c:pt idx="216">
                  <c:v>13.980646030732037</c:v>
                </c:pt>
                <c:pt idx="217">
                  <c:v>13.625127441298334</c:v>
                </c:pt>
                <c:pt idx="218">
                  <c:v>6.9426846132596589</c:v>
                </c:pt>
                <c:pt idx="219">
                  <c:v>3.9215932613950293</c:v>
                </c:pt>
                <c:pt idx="220">
                  <c:v>6.1069709305939206</c:v>
                </c:pt>
                <c:pt idx="221">
                  <c:v>13.317519473411595</c:v>
                </c:pt>
                <c:pt idx="222">
                  <c:v>14.967713722375684</c:v>
                </c:pt>
                <c:pt idx="223">
                  <c:v>15.399998194060757</c:v>
                </c:pt>
                <c:pt idx="224">
                  <c:v>15.349365378107722</c:v>
                </c:pt>
                <c:pt idx="225">
                  <c:v>7.87966392783148</c:v>
                </c:pt>
                <c:pt idx="226">
                  <c:v>4.0408253763812167</c:v>
                </c:pt>
                <c:pt idx="227">
                  <c:v>13.235309202348056</c:v>
                </c:pt>
                <c:pt idx="228">
                  <c:v>16.691407220303859</c:v>
                </c:pt>
                <c:pt idx="229">
                  <c:v>17.467232626035901</c:v>
                </c:pt>
                <c:pt idx="230">
                  <c:v>16.75456213052485</c:v>
                </c:pt>
                <c:pt idx="231">
                  <c:v>16.201956666091149</c:v>
                </c:pt>
                <c:pt idx="232">
                  <c:v>8.2542378781077268</c:v>
                </c:pt>
                <c:pt idx="233">
                  <c:v>3.8742270787292834</c:v>
                </c:pt>
                <c:pt idx="234">
                  <c:v>13.441651538328726</c:v>
                </c:pt>
                <c:pt idx="235">
                  <c:v>15.833371543508276</c:v>
                </c:pt>
                <c:pt idx="236">
                  <c:v>15.67493982907458</c:v>
                </c:pt>
                <c:pt idx="237">
                  <c:v>15.557885469613245</c:v>
                </c:pt>
                <c:pt idx="238">
                  <c:v>15.163711719613252</c:v>
                </c:pt>
                <c:pt idx="239">
                  <c:v>6.8740853142265115</c:v>
                </c:pt>
                <c:pt idx="240">
                  <c:v>4.3538777330801119</c:v>
                </c:pt>
                <c:pt idx="241">
                  <c:v>13.063266515883972</c:v>
                </c:pt>
                <c:pt idx="242">
                  <c:v>15.40435370511049</c:v>
                </c:pt>
                <c:pt idx="243">
                  <c:v>14.887136767955786</c:v>
                </c:pt>
                <c:pt idx="244">
                  <c:v>14.902381056629828</c:v>
                </c:pt>
                <c:pt idx="245">
                  <c:v>14.190254999999988</c:v>
                </c:pt>
                <c:pt idx="246">
                  <c:v>6.4935225362569007</c:v>
                </c:pt>
                <c:pt idx="247">
                  <c:v>4.1377354972375704</c:v>
                </c:pt>
                <c:pt idx="248">
                  <c:v>13.340385906422645</c:v>
                </c:pt>
                <c:pt idx="249">
                  <c:v>15.689095239986173</c:v>
                </c:pt>
                <c:pt idx="250">
                  <c:v>14.965535966850817</c:v>
                </c:pt>
                <c:pt idx="251">
                  <c:v>15.038490776933683</c:v>
                </c:pt>
                <c:pt idx="252">
                  <c:v>13.891902493093909</c:v>
                </c:pt>
                <c:pt idx="253">
                  <c:v>6.0677713311464059</c:v>
                </c:pt>
                <c:pt idx="254">
                  <c:v>3.5078197116712722</c:v>
                </c:pt>
                <c:pt idx="255">
                  <c:v>12.168753434046954</c:v>
                </c:pt>
                <c:pt idx="256">
                  <c:v>14.455941174033137</c:v>
                </c:pt>
                <c:pt idx="257">
                  <c:v>14.568640022444749</c:v>
                </c:pt>
                <c:pt idx="258">
                  <c:v>14.573539972375682</c:v>
                </c:pt>
                <c:pt idx="259">
                  <c:v>14.092800440262421</c:v>
                </c:pt>
                <c:pt idx="260">
                  <c:v>6.124392974792813</c:v>
                </c:pt>
                <c:pt idx="261">
                  <c:v>3.7664281802486204</c:v>
                </c:pt>
                <c:pt idx="262">
                  <c:v>12.176920017265184</c:v>
                </c:pt>
                <c:pt idx="263">
                  <c:v>15.173511619475123</c:v>
                </c:pt>
                <c:pt idx="264">
                  <c:v>15.11199002589778</c:v>
                </c:pt>
                <c:pt idx="265">
                  <c:v>14.868081407113252</c:v>
                </c:pt>
                <c:pt idx="266">
                  <c:v>14.367197636395026</c:v>
                </c:pt>
                <c:pt idx="267">
                  <c:v>6.3753792990331446</c:v>
                </c:pt>
                <c:pt idx="268">
                  <c:v>3.8736826398480679</c:v>
                </c:pt>
                <c:pt idx="269">
                  <c:v>12.748580842541427</c:v>
                </c:pt>
                <c:pt idx="270">
                  <c:v>15.590007363604963</c:v>
                </c:pt>
                <c:pt idx="271">
                  <c:v>15.389109416436453</c:v>
                </c:pt>
                <c:pt idx="272">
                  <c:v>15.172967180593909</c:v>
                </c:pt>
                <c:pt idx="273">
                  <c:v>13.977379397444745</c:v>
                </c:pt>
                <c:pt idx="274">
                  <c:v>5.5761430214088401</c:v>
                </c:pt>
                <c:pt idx="275">
                  <c:v>3.4212539295580124</c:v>
                </c:pt>
                <c:pt idx="276">
                  <c:v>12.121931690262421</c:v>
                </c:pt>
                <c:pt idx="277">
                  <c:v>14.731427247928162</c:v>
                </c:pt>
                <c:pt idx="278">
                  <c:v>15.285121590124303</c:v>
                </c:pt>
                <c:pt idx="279">
                  <c:v>14.486429751381204</c:v>
                </c:pt>
                <c:pt idx="280">
                  <c:v>14.154322033839771</c:v>
                </c:pt>
                <c:pt idx="281">
                  <c:v>5.3137234806629854</c:v>
                </c:pt>
                <c:pt idx="282">
                  <c:v>3.149578927831493</c:v>
                </c:pt>
                <c:pt idx="283">
                  <c:v>12.647315210635353</c:v>
                </c:pt>
                <c:pt idx="284">
                  <c:v>14.897481106698889</c:v>
                </c:pt>
                <c:pt idx="285">
                  <c:v>14.856648190607723</c:v>
                </c:pt>
                <c:pt idx="286">
                  <c:v>15.019979854972375</c:v>
                </c:pt>
                <c:pt idx="287">
                  <c:v>13.834191971685074</c:v>
                </c:pt>
                <c:pt idx="288">
                  <c:v>4.904305441988952</c:v>
                </c:pt>
                <c:pt idx="289">
                  <c:v>3.5584525276243109</c:v>
                </c:pt>
                <c:pt idx="290">
                  <c:v>11.929744765193362</c:v>
                </c:pt>
                <c:pt idx="291">
                  <c:v>14.866992529350817</c:v>
                </c:pt>
                <c:pt idx="292">
                  <c:v>6.5789994406077286</c:v>
                </c:pt>
                <c:pt idx="293">
                  <c:v>11.782746267265187</c:v>
                </c:pt>
                <c:pt idx="294">
                  <c:v>13.315886156767945</c:v>
                </c:pt>
                <c:pt idx="295">
                  <c:v>5.3229789416436484</c:v>
                </c:pt>
                <c:pt idx="296">
                  <c:v>3.1719009219613272</c:v>
                </c:pt>
                <c:pt idx="297">
                  <c:v>3.8823936619475155</c:v>
                </c:pt>
                <c:pt idx="298">
                  <c:v>3.5981965659530402</c:v>
                </c:pt>
                <c:pt idx="299">
                  <c:v>11.306906685082867</c:v>
                </c:pt>
                <c:pt idx="300">
                  <c:v>14.359031053176786</c:v>
                </c:pt>
                <c:pt idx="301">
                  <c:v>13.838547482734802</c:v>
                </c:pt>
                <c:pt idx="302">
                  <c:v>5.1482140607734825</c:v>
                </c:pt>
                <c:pt idx="303">
                  <c:v>3.1599232665745869</c:v>
                </c:pt>
                <c:pt idx="304">
                  <c:v>11.991266358770716</c:v>
                </c:pt>
                <c:pt idx="305">
                  <c:v>14.363386564226515</c:v>
                </c:pt>
                <c:pt idx="306">
                  <c:v>14.425452596685075</c:v>
                </c:pt>
                <c:pt idx="307">
                  <c:v>14.490785262430926</c:v>
                </c:pt>
                <c:pt idx="308">
                  <c:v>13.600083252762422</c:v>
                </c:pt>
                <c:pt idx="309">
                  <c:v>5.1389585997928195</c:v>
                </c:pt>
                <c:pt idx="310">
                  <c:v>3.0728130455801117</c:v>
                </c:pt>
                <c:pt idx="311">
                  <c:v>12.660381743784525</c:v>
                </c:pt>
                <c:pt idx="312">
                  <c:v>14.803293180248609</c:v>
                </c:pt>
                <c:pt idx="313">
                  <c:v>14.693860965124303</c:v>
                </c:pt>
                <c:pt idx="314">
                  <c:v>14.7080163760359</c:v>
                </c:pt>
                <c:pt idx="315">
                  <c:v>13.895169126381207</c:v>
                </c:pt>
                <c:pt idx="316">
                  <c:v>5.2963014364640904</c:v>
                </c:pt>
                <c:pt idx="317">
                  <c:v>3.0483132959254156</c:v>
                </c:pt>
                <c:pt idx="318">
                  <c:v>12.056054585635346</c:v>
                </c:pt>
                <c:pt idx="319">
                  <c:v>14.030189968922636</c:v>
                </c:pt>
                <c:pt idx="320">
                  <c:v>14.153777594958557</c:v>
                </c:pt>
                <c:pt idx="321">
                  <c:v>14.548495783839767</c:v>
                </c:pt>
                <c:pt idx="322">
                  <c:v>13.630027391229275</c:v>
                </c:pt>
                <c:pt idx="323">
                  <c:v>5.1525695718232063</c:v>
                </c:pt>
                <c:pt idx="324">
                  <c:v>3.2622777762430952</c:v>
                </c:pt>
                <c:pt idx="325">
                  <c:v>12.039176980317672</c:v>
                </c:pt>
                <c:pt idx="326">
                  <c:v>14.06067854627071</c:v>
                </c:pt>
                <c:pt idx="327">
                  <c:v>14.185355050069054</c:v>
                </c:pt>
                <c:pt idx="328">
                  <c:v>14.626350543853578</c:v>
                </c:pt>
                <c:pt idx="329">
                  <c:v>13.367063411602203</c:v>
                </c:pt>
                <c:pt idx="330">
                  <c:v>5.8968175224447466</c:v>
                </c:pt>
                <c:pt idx="331">
                  <c:v>3.5894855438535926</c:v>
                </c:pt>
                <c:pt idx="332">
                  <c:v>11.578581686809388</c:v>
                </c:pt>
                <c:pt idx="333">
                  <c:v>13.478128943370159</c:v>
                </c:pt>
                <c:pt idx="334">
                  <c:v>14.594228649861867</c:v>
                </c:pt>
                <c:pt idx="335">
                  <c:v>13.352363561809385</c:v>
                </c:pt>
                <c:pt idx="336">
                  <c:v>5.8238627123618736</c:v>
                </c:pt>
                <c:pt idx="337">
                  <c:v>3.5954743715469628</c:v>
                </c:pt>
                <c:pt idx="338">
                  <c:v>11.641192158149167</c:v>
                </c:pt>
                <c:pt idx="339">
                  <c:v>13.486295526588391</c:v>
                </c:pt>
                <c:pt idx="340">
                  <c:v>13.382307700276227</c:v>
                </c:pt>
                <c:pt idx="341">
                  <c:v>5.040959601174035</c:v>
                </c:pt>
                <c:pt idx="342">
                  <c:v>4.3408111999309407</c:v>
                </c:pt>
                <c:pt idx="343">
                  <c:v>3.5001975673342556</c:v>
                </c:pt>
                <c:pt idx="344">
                  <c:v>3.0074803798342553</c:v>
                </c:pt>
                <c:pt idx="345">
                  <c:v>11.652080935773476</c:v>
                </c:pt>
                <c:pt idx="346">
                  <c:v>13.273419924033133</c:v>
                </c:pt>
                <c:pt idx="347">
                  <c:v>13.560883653314903</c:v>
                </c:pt>
                <c:pt idx="348">
                  <c:v>13.790636861187835</c:v>
                </c:pt>
                <c:pt idx="349">
                  <c:v>10.595869506215456</c:v>
                </c:pt>
                <c:pt idx="350">
                  <c:v>4.0963581422651947</c:v>
                </c:pt>
                <c:pt idx="351">
                  <c:v>3.1348790780386753</c:v>
                </c:pt>
                <c:pt idx="352">
                  <c:v>12.040265858080106</c:v>
                </c:pt>
                <c:pt idx="353">
                  <c:v>14.173921833563526</c:v>
                </c:pt>
                <c:pt idx="354">
                  <c:v>14.192432755524846</c:v>
                </c:pt>
                <c:pt idx="355">
                  <c:v>13.847258504834242</c:v>
                </c:pt>
                <c:pt idx="356">
                  <c:v>12.506305540400538</c:v>
                </c:pt>
                <c:pt idx="357">
                  <c:v>4.1132357475828742</c:v>
                </c:pt>
                <c:pt idx="358">
                  <c:v>3.4735200621546976</c:v>
                </c:pt>
                <c:pt idx="359">
                  <c:v>3.5595414053867418</c:v>
                </c:pt>
                <c:pt idx="360">
                  <c:v>11.632481136049718</c:v>
                </c:pt>
                <c:pt idx="361">
                  <c:v>13.247286857734794</c:v>
                </c:pt>
                <c:pt idx="362">
                  <c:v>12.856379741022087</c:v>
                </c:pt>
                <c:pt idx="363">
                  <c:v>10.947577023480649</c:v>
                </c:pt>
                <c:pt idx="364">
                  <c:v>3.755539402624311</c:v>
                </c:pt>
                <c:pt idx="365">
                  <c:v>3.0314356906077347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Pivot_Costs!$C$3</c:f>
              <c:strCache>
                <c:ptCount val="1"/>
                <c:pt idx="0">
                  <c:v>Mean Value COSTS Mixprice AUT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Pivot_Costs!$A$4:$A$370</c:f>
              <c:strCache>
                <c:ptCount val="366"/>
                <c:pt idx="0">
                  <c:v>01.01.2012</c:v>
                </c:pt>
                <c:pt idx="1">
                  <c:v>02.01.2012</c:v>
                </c:pt>
                <c:pt idx="2">
                  <c:v>03.01.2012</c:v>
                </c:pt>
                <c:pt idx="3">
                  <c:v>04.01.2012</c:v>
                </c:pt>
                <c:pt idx="4">
                  <c:v>05.01.2012</c:v>
                </c:pt>
                <c:pt idx="5">
                  <c:v>06.01.2012</c:v>
                </c:pt>
                <c:pt idx="6">
                  <c:v>07.01.2012</c:v>
                </c:pt>
                <c:pt idx="7">
                  <c:v>08.01.2012</c:v>
                </c:pt>
                <c:pt idx="8">
                  <c:v>09.01.2012</c:v>
                </c:pt>
                <c:pt idx="9">
                  <c:v>10.01.2012</c:v>
                </c:pt>
                <c:pt idx="10">
                  <c:v>11.01.2012</c:v>
                </c:pt>
                <c:pt idx="11">
                  <c:v>12.01.2012</c:v>
                </c:pt>
                <c:pt idx="12">
                  <c:v>13.01.2012</c:v>
                </c:pt>
                <c:pt idx="13">
                  <c:v>14.01.2012</c:v>
                </c:pt>
                <c:pt idx="14">
                  <c:v>15.01.2012</c:v>
                </c:pt>
                <c:pt idx="15">
                  <c:v>16.01.2012</c:v>
                </c:pt>
                <c:pt idx="16">
                  <c:v>17.01.2012</c:v>
                </c:pt>
                <c:pt idx="17">
                  <c:v>18.01.2012</c:v>
                </c:pt>
                <c:pt idx="18">
                  <c:v>19.01.2012</c:v>
                </c:pt>
                <c:pt idx="19">
                  <c:v>20.01.2012</c:v>
                </c:pt>
                <c:pt idx="20">
                  <c:v>21.01.2012</c:v>
                </c:pt>
                <c:pt idx="21">
                  <c:v>22.01.2012</c:v>
                </c:pt>
                <c:pt idx="22">
                  <c:v>23.01.2012</c:v>
                </c:pt>
                <c:pt idx="23">
                  <c:v>24.01.2012</c:v>
                </c:pt>
                <c:pt idx="24">
                  <c:v>25.01.2012</c:v>
                </c:pt>
                <c:pt idx="25">
                  <c:v>26.01.2012</c:v>
                </c:pt>
                <c:pt idx="26">
                  <c:v>27.01.2012</c:v>
                </c:pt>
                <c:pt idx="27">
                  <c:v>28.01.2012</c:v>
                </c:pt>
                <c:pt idx="28">
                  <c:v>29.01.2012</c:v>
                </c:pt>
                <c:pt idx="29">
                  <c:v>30.01.2012</c:v>
                </c:pt>
                <c:pt idx="30">
                  <c:v>31.01.2012</c:v>
                </c:pt>
                <c:pt idx="31">
                  <c:v>01.02.2012</c:v>
                </c:pt>
                <c:pt idx="32">
                  <c:v>02.02.2012</c:v>
                </c:pt>
                <c:pt idx="33">
                  <c:v>03.02.2012</c:v>
                </c:pt>
                <c:pt idx="34">
                  <c:v>04.02.2012</c:v>
                </c:pt>
                <c:pt idx="35">
                  <c:v>05.02.2012</c:v>
                </c:pt>
                <c:pt idx="36">
                  <c:v>06.02.2012</c:v>
                </c:pt>
                <c:pt idx="37">
                  <c:v>07.02.2012</c:v>
                </c:pt>
                <c:pt idx="38">
                  <c:v>08.02.2012</c:v>
                </c:pt>
                <c:pt idx="39">
                  <c:v>09.02.2012</c:v>
                </c:pt>
                <c:pt idx="40">
                  <c:v>10.02.2012</c:v>
                </c:pt>
                <c:pt idx="41">
                  <c:v>11.02.2012</c:v>
                </c:pt>
                <c:pt idx="42">
                  <c:v>12.02.2012</c:v>
                </c:pt>
                <c:pt idx="43">
                  <c:v>13.02.2012</c:v>
                </c:pt>
                <c:pt idx="44">
                  <c:v>14.02.2012</c:v>
                </c:pt>
                <c:pt idx="45">
                  <c:v>15.02.2012</c:v>
                </c:pt>
                <c:pt idx="46">
                  <c:v>16.02.2012</c:v>
                </c:pt>
                <c:pt idx="47">
                  <c:v>17.02.2012</c:v>
                </c:pt>
                <c:pt idx="48">
                  <c:v>18.02.2012</c:v>
                </c:pt>
                <c:pt idx="49">
                  <c:v>19.02.2012</c:v>
                </c:pt>
                <c:pt idx="50">
                  <c:v>20.02.2012</c:v>
                </c:pt>
                <c:pt idx="51">
                  <c:v>21.02.2012</c:v>
                </c:pt>
                <c:pt idx="52">
                  <c:v>22.02.2012</c:v>
                </c:pt>
                <c:pt idx="53">
                  <c:v>23.02.2012</c:v>
                </c:pt>
                <c:pt idx="54">
                  <c:v>24.02.2012</c:v>
                </c:pt>
                <c:pt idx="55">
                  <c:v>25.02.2012</c:v>
                </c:pt>
                <c:pt idx="56">
                  <c:v>26.02.2012</c:v>
                </c:pt>
                <c:pt idx="57">
                  <c:v>27.02.2012</c:v>
                </c:pt>
                <c:pt idx="58">
                  <c:v>28.02.2012</c:v>
                </c:pt>
                <c:pt idx="59">
                  <c:v>29.02.2012</c:v>
                </c:pt>
                <c:pt idx="60">
                  <c:v>01.03.2012</c:v>
                </c:pt>
                <c:pt idx="61">
                  <c:v>02.03.2012</c:v>
                </c:pt>
                <c:pt idx="62">
                  <c:v>03.03.2012</c:v>
                </c:pt>
                <c:pt idx="63">
                  <c:v>04.03.2012</c:v>
                </c:pt>
                <c:pt idx="64">
                  <c:v>05.03.2012</c:v>
                </c:pt>
                <c:pt idx="65">
                  <c:v>06.03.2012</c:v>
                </c:pt>
                <c:pt idx="66">
                  <c:v>07.03.2012</c:v>
                </c:pt>
                <c:pt idx="67">
                  <c:v>08.03.2012</c:v>
                </c:pt>
                <c:pt idx="68">
                  <c:v>09.03.2012</c:v>
                </c:pt>
                <c:pt idx="69">
                  <c:v>10.03.2012</c:v>
                </c:pt>
                <c:pt idx="70">
                  <c:v>11.03.2012</c:v>
                </c:pt>
                <c:pt idx="71">
                  <c:v>12.03.2012</c:v>
                </c:pt>
                <c:pt idx="72">
                  <c:v>13.03.2012</c:v>
                </c:pt>
                <c:pt idx="73">
                  <c:v>14.03.2012</c:v>
                </c:pt>
                <c:pt idx="74">
                  <c:v>15.03.2012</c:v>
                </c:pt>
                <c:pt idx="75">
                  <c:v>16.03.2012</c:v>
                </c:pt>
                <c:pt idx="76">
                  <c:v>17.03.2012</c:v>
                </c:pt>
                <c:pt idx="77">
                  <c:v>18.03.2012</c:v>
                </c:pt>
                <c:pt idx="78">
                  <c:v>19.03.2012</c:v>
                </c:pt>
                <c:pt idx="79">
                  <c:v>20.03.2012</c:v>
                </c:pt>
                <c:pt idx="80">
                  <c:v>21.03.2012</c:v>
                </c:pt>
                <c:pt idx="81">
                  <c:v>22.03.2012</c:v>
                </c:pt>
                <c:pt idx="82">
                  <c:v>23.03.2012</c:v>
                </c:pt>
                <c:pt idx="83">
                  <c:v>24.03.2012</c:v>
                </c:pt>
                <c:pt idx="84">
                  <c:v>25.03.2012</c:v>
                </c:pt>
                <c:pt idx="85">
                  <c:v>26.03.2012</c:v>
                </c:pt>
                <c:pt idx="86">
                  <c:v>27.03.2012</c:v>
                </c:pt>
                <c:pt idx="87">
                  <c:v>28.03.2012</c:v>
                </c:pt>
                <c:pt idx="88">
                  <c:v>29.03.2012</c:v>
                </c:pt>
                <c:pt idx="89">
                  <c:v>30.03.2012</c:v>
                </c:pt>
                <c:pt idx="90">
                  <c:v>31.03.2012</c:v>
                </c:pt>
                <c:pt idx="91">
                  <c:v>01.04.2012</c:v>
                </c:pt>
                <c:pt idx="92">
                  <c:v>02.04.2012</c:v>
                </c:pt>
                <c:pt idx="93">
                  <c:v>03.04.2012</c:v>
                </c:pt>
                <c:pt idx="94">
                  <c:v>04.04.2012</c:v>
                </c:pt>
                <c:pt idx="95">
                  <c:v>05.04.2012</c:v>
                </c:pt>
                <c:pt idx="96">
                  <c:v>06.04.2012</c:v>
                </c:pt>
                <c:pt idx="97">
                  <c:v>07.04.2012</c:v>
                </c:pt>
                <c:pt idx="98">
                  <c:v>08.04.2012</c:v>
                </c:pt>
                <c:pt idx="99">
                  <c:v>09.04.2012</c:v>
                </c:pt>
                <c:pt idx="100">
                  <c:v>10.04.2012</c:v>
                </c:pt>
                <c:pt idx="101">
                  <c:v>11.04.2012</c:v>
                </c:pt>
                <c:pt idx="102">
                  <c:v>12.04.2012</c:v>
                </c:pt>
                <c:pt idx="103">
                  <c:v>13.04.2012</c:v>
                </c:pt>
                <c:pt idx="104">
                  <c:v>14.04.2012</c:v>
                </c:pt>
                <c:pt idx="105">
                  <c:v>15.04.2012</c:v>
                </c:pt>
                <c:pt idx="106">
                  <c:v>16.04.2012</c:v>
                </c:pt>
                <c:pt idx="107">
                  <c:v>17.04.2012</c:v>
                </c:pt>
                <c:pt idx="108">
                  <c:v>18.04.2012</c:v>
                </c:pt>
                <c:pt idx="109">
                  <c:v>19.04.2012</c:v>
                </c:pt>
                <c:pt idx="110">
                  <c:v>20.04.2012</c:v>
                </c:pt>
                <c:pt idx="111">
                  <c:v>21.04.2012</c:v>
                </c:pt>
                <c:pt idx="112">
                  <c:v>22.04.2012</c:v>
                </c:pt>
                <c:pt idx="113">
                  <c:v>23.04.2012</c:v>
                </c:pt>
                <c:pt idx="114">
                  <c:v>24.04.2012</c:v>
                </c:pt>
                <c:pt idx="115">
                  <c:v>25.04.2012</c:v>
                </c:pt>
                <c:pt idx="116">
                  <c:v>26.04.2012</c:v>
                </c:pt>
                <c:pt idx="117">
                  <c:v>27.04.2012</c:v>
                </c:pt>
                <c:pt idx="118">
                  <c:v>28.04.2012</c:v>
                </c:pt>
                <c:pt idx="119">
                  <c:v>29.04.2012</c:v>
                </c:pt>
                <c:pt idx="120">
                  <c:v>30.04.2012</c:v>
                </c:pt>
                <c:pt idx="121">
                  <c:v>01.05.2012</c:v>
                </c:pt>
                <c:pt idx="122">
                  <c:v>02.05.2012</c:v>
                </c:pt>
                <c:pt idx="123">
                  <c:v>03.05.2012</c:v>
                </c:pt>
                <c:pt idx="124">
                  <c:v>04.05.2012</c:v>
                </c:pt>
                <c:pt idx="125">
                  <c:v>05.05.2012</c:v>
                </c:pt>
                <c:pt idx="126">
                  <c:v>06.05.2012</c:v>
                </c:pt>
                <c:pt idx="127">
                  <c:v>07.05.2012</c:v>
                </c:pt>
                <c:pt idx="128">
                  <c:v>08.05.2012</c:v>
                </c:pt>
                <c:pt idx="129">
                  <c:v>09.05.2012</c:v>
                </c:pt>
                <c:pt idx="130">
                  <c:v>10.05.2012</c:v>
                </c:pt>
                <c:pt idx="131">
                  <c:v>11.05.2012</c:v>
                </c:pt>
                <c:pt idx="132">
                  <c:v>12.05.2012</c:v>
                </c:pt>
                <c:pt idx="133">
                  <c:v>13.05.2012</c:v>
                </c:pt>
                <c:pt idx="134">
                  <c:v>14.05.2012</c:v>
                </c:pt>
                <c:pt idx="135">
                  <c:v>15.05.2012</c:v>
                </c:pt>
                <c:pt idx="136">
                  <c:v>16.05.2012</c:v>
                </c:pt>
                <c:pt idx="137">
                  <c:v>17.05.2012</c:v>
                </c:pt>
                <c:pt idx="138">
                  <c:v>18.05.2012</c:v>
                </c:pt>
                <c:pt idx="139">
                  <c:v>19.05.2012</c:v>
                </c:pt>
                <c:pt idx="140">
                  <c:v>20.05.2012</c:v>
                </c:pt>
                <c:pt idx="141">
                  <c:v>21.05.2012</c:v>
                </c:pt>
                <c:pt idx="142">
                  <c:v>22.05.2012</c:v>
                </c:pt>
                <c:pt idx="143">
                  <c:v>23.05.2012</c:v>
                </c:pt>
                <c:pt idx="144">
                  <c:v>24.05.2012</c:v>
                </c:pt>
                <c:pt idx="145">
                  <c:v>25.05.2012</c:v>
                </c:pt>
                <c:pt idx="146">
                  <c:v>26.05.2012</c:v>
                </c:pt>
                <c:pt idx="147">
                  <c:v>27.05.2012</c:v>
                </c:pt>
                <c:pt idx="148">
                  <c:v>28.05.2012</c:v>
                </c:pt>
                <c:pt idx="149">
                  <c:v>29.05.2012</c:v>
                </c:pt>
                <c:pt idx="150">
                  <c:v>30.05.2012</c:v>
                </c:pt>
                <c:pt idx="151">
                  <c:v>31.05.2012</c:v>
                </c:pt>
                <c:pt idx="152">
                  <c:v>01.06.2012</c:v>
                </c:pt>
                <c:pt idx="153">
                  <c:v>02.06.2012</c:v>
                </c:pt>
                <c:pt idx="154">
                  <c:v>03.06.2012</c:v>
                </c:pt>
                <c:pt idx="155">
                  <c:v>04.06.2012</c:v>
                </c:pt>
                <c:pt idx="156">
                  <c:v>05.06.2012</c:v>
                </c:pt>
                <c:pt idx="157">
                  <c:v>06.06.2012</c:v>
                </c:pt>
                <c:pt idx="158">
                  <c:v>07.06.2012</c:v>
                </c:pt>
                <c:pt idx="159">
                  <c:v>08.06.2012</c:v>
                </c:pt>
                <c:pt idx="160">
                  <c:v>09.06.2012</c:v>
                </c:pt>
                <c:pt idx="161">
                  <c:v>10.06.2012</c:v>
                </c:pt>
                <c:pt idx="162">
                  <c:v>11.06.2012</c:v>
                </c:pt>
                <c:pt idx="163">
                  <c:v>12.06.2012</c:v>
                </c:pt>
                <c:pt idx="164">
                  <c:v>13.06.2012</c:v>
                </c:pt>
                <c:pt idx="165">
                  <c:v>14.06.2012</c:v>
                </c:pt>
                <c:pt idx="166">
                  <c:v>15.06.2012</c:v>
                </c:pt>
                <c:pt idx="167">
                  <c:v>16.06.2012</c:v>
                </c:pt>
                <c:pt idx="168">
                  <c:v>17.06.2012</c:v>
                </c:pt>
                <c:pt idx="169">
                  <c:v>18.06.2012</c:v>
                </c:pt>
                <c:pt idx="170">
                  <c:v>19.06.2012</c:v>
                </c:pt>
                <c:pt idx="171">
                  <c:v>20.06.2012</c:v>
                </c:pt>
                <c:pt idx="172">
                  <c:v>21.06.2012</c:v>
                </c:pt>
                <c:pt idx="173">
                  <c:v>22.06.2012</c:v>
                </c:pt>
                <c:pt idx="174">
                  <c:v>23.06.2012</c:v>
                </c:pt>
                <c:pt idx="175">
                  <c:v>24.06.2012</c:v>
                </c:pt>
                <c:pt idx="176">
                  <c:v>25.06.2012</c:v>
                </c:pt>
                <c:pt idx="177">
                  <c:v>26.06.2012</c:v>
                </c:pt>
                <c:pt idx="178">
                  <c:v>27.06.2012</c:v>
                </c:pt>
                <c:pt idx="179">
                  <c:v>28.06.2012</c:v>
                </c:pt>
                <c:pt idx="180">
                  <c:v>29.06.2012</c:v>
                </c:pt>
                <c:pt idx="181">
                  <c:v>30.06.2012</c:v>
                </c:pt>
                <c:pt idx="182">
                  <c:v>01.07.2012</c:v>
                </c:pt>
                <c:pt idx="183">
                  <c:v>02.07.2012</c:v>
                </c:pt>
                <c:pt idx="184">
                  <c:v>03.07.2012</c:v>
                </c:pt>
                <c:pt idx="185">
                  <c:v>04.07.2012</c:v>
                </c:pt>
                <c:pt idx="186">
                  <c:v>05.07.2012</c:v>
                </c:pt>
                <c:pt idx="187">
                  <c:v>06.07.2012</c:v>
                </c:pt>
                <c:pt idx="188">
                  <c:v>07.07.2012</c:v>
                </c:pt>
                <c:pt idx="189">
                  <c:v>08.07.2012</c:v>
                </c:pt>
                <c:pt idx="190">
                  <c:v>09.07.2012</c:v>
                </c:pt>
                <c:pt idx="191">
                  <c:v>10.07.2012</c:v>
                </c:pt>
                <c:pt idx="192">
                  <c:v>11.07.2012</c:v>
                </c:pt>
                <c:pt idx="193">
                  <c:v>12.07.2012</c:v>
                </c:pt>
                <c:pt idx="194">
                  <c:v>13.07.2012</c:v>
                </c:pt>
                <c:pt idx="195">
                  <c:v>14.07.2012</c:v>
                </c:pt>
                <c:pt idx="196">
                  <c:v>15.07.2012</c:v>
                </c:pt>
                <c:pt idx="197">
                  <c:v>16.07.2012</c:v>
                </c:pt>
                <c:pt idx="198">
                  <c:v>17.07.2012</c:v>
                </c:pt>
                <c:pt idx="199">
                  <c:v>18.07.2012</c:v>
                </c:pt>
                <c:pt idx="200">
                  <c:v>19.07.2012</c:v>
                </c:pt>
                <c:pt idx="201">
                  <c:v>20.07.2012</c:v>
                </c:pt>
                <c:pt idx="202">
                  <c:v>21.07.2012</c:v>
                </c:pt>
                <c:pt idx="203">
                  <c:v>22.07.2012</c:v>
                </c:pt>
                <c:pt idx="204">
                  <c:v>23.07.2012</c:v>
                </c:pt>
                <c:pt idx="205">
                  <c:v>24.07.2012</c:v>
                </c:pt>
                <c:pt idx="206">
                  <c:v>25.07.2012</c:v>
                </c:pt>
                <c:pt idx="207">
                  <c:v>26.07.2012</c:v>
                </c:pt>
                <c:pt idx="208">
                  <c:v>27.07.2012</c:v>
                </c:pt>
                <c:pt idx="209">
                  <c:v>28.07.2012</c:v>
                </c:pt>
                <c:pt idx="210">
                  <c:v>29.07.2012</c:v>
                </c:pt>
                <c:pt idx="211">
                  <c:v>30.07.2012</c:v>
                </c:pt>
                <c:pt idx="212">
                  <c:v>31.07.2012</c:v>
                </c:pt>
                <c:pt idx="213">
                  <c:v>01.08.2012</c:v>
                </c:pt>
                <c:pt idx="214">
                  <c:v>02.08.2012</c:v>
                </c:pt>
                <c:pt idx="215">
                  <c:v>03.08.2012</c:v>
                </c:pt>
                <c:pt idx="216">
                  <c:v>04.08.2012</c:v>
                </c:pt>
                <c:pt idx="217">
                  <c:v>05.08.2012</c:v>
                </c:pt>
                <c:pt idx="218">
                  <c:v>06.08.2012</c:v>
                </c:pt>
                <c:pt idx="219">
                  <c:v>07.08.2012</c:v>
                </c:pt>
                <c:pt idx="220">
                  <c:v>08.08.2012</c:v>
                </c:pt>
                <c:pt idx="221">
                  <c:v>09.08.2012</c:v>
                </c:pt>
                <c:pt idx="222">
                  <c:v>10.08.2012</c:v>
                </c:pt>
                <c:pt idx="223">
                  <c:v>11.08.2012</c:v>
                </c:pt>
                <c:pt idx="224">
                  <c:v>12.08.2012</c:v>
                </c:pt>
                <c:pt idx="225">
                  <c:v>13.08.2012</c:v>
                </c:pt>
                <c:pt idx="226">
                  <c:v>14.08.2012</c:v>
                </c:pt>
                <c:pt idx="227">
                  <c:v>15.08.2012</c:v>
                </c:pt>
                <c:pt idx="228">
                  <c:v>16.08.2012</c:v>
                </c:pt>
                <c:pt idx="229">
                  <c:v>17.08.2012</c:v>
                </c:pt>
                <c:pt idx="230">
                  <c:v>18.08.2012</c:v>
                </c:pt>
                <c:pt idx="231">
                  <c:v>19.08.2012</c:v>
                </c:pt>
                <c:pt idx="232">
                  <c:v>20.08.2012</c:v>
                </c:pt>
                <c:pt idx="233">
                  <c:v>21.08.2012</c:v>
                </c:pt>
                <c:pt idx="234">
                  <c:v>22.08.2012</c:v>
                </c:pt>
                <c:pt idx="235">
                  <c:v>23.08.2012</c:v>
                </c:pt>
                <c:pt idx="236">
                  <c:v>24.08.2012</c:v>
                </c:pt>
                <c:pt idx="237">
                  <c:v>25.08.2012</c:v>
                </c:pt>
                <c:pt idx="238">
                  <c:v>26.08.2012</c:v>
                </c:pt>
                <c:pt idx="239">
                  <c:v>27.08.2012</c:v>
                </c:pt>
                <c:pt idx="240">
                  <c:v>28.08.2012</c:v>
                </c:pt>
                <c:pt idx="241">
                  <c:v>29.08.2012</c:v>
                </c:pt>
                <c:pt idx="242">
                  <c:v>30.08.2012</c:v>
                </c:pt>
                <c:pt idx="243">
                  <c:v>31.08.2012</c:v>
                </c:pt>
                <c:pt idx="244">
                  <c:v>01.09.2012</c:v>
                </c:pt>
                <c:pt idx="245">
                  <c:v>02.09.2012</c:v>
                </c:pt>
                <c:pt idx="246">
                  <c:v>03.09.2012</c:v>
                </c:pt>
                <c:pt idx="247">
                  <c:v>04.09.2012</c:v>
                </c:pt>
                <c:pt idx="248">
                  <c:v>05.09.2012</c:v>
                </c:pt>
                <c:pt idx="249">
                  <c:v>06.09.2012</c:v>
                </c:pt>
                <c:pt idx="250">
                  <c:v>07.09.2012</c:v>
                </c:pt>
                <c:pt idx="251">
                  <c:v>08.09.2012</c:v>
                </c:pt>
                <c:pt idx="252">
                  <c:v>09.09.2012</c:v>
                </c:pt>
                <c:pt idx="253">
                  <c:v>10.09.2012</c:v>
                </c:pt>
                <c:pt idx="254">
                  <c:v>11.09.2012</c:v>
                </c:pt>
                <c:pt idx="255">
                  <c:v>12.09.2012</c:v>
                </c:pt>
                <c:pt idx="256">
                  <c:v>13.09.2012</c:v>
                </c:pt>
                <c:pt idx="257">
                  <c:v>14.09.2012</c:v>
                </c:pt>
                <c:pt idx="258">
                  <c:v>15.09.2012</c:v>
                </c:pt>
                <c:pt idx="259">
                  <c:v>16.09.2012</c:v>
                </c:pt>
                <c:pt idx="260">
                  <c:v>17.09.2012</c:v>
                </c:pt>
                <c:pt idx="261">
                  <c:v>18.09.2012</c:v>
                </c:pt>
                <c:pt idx="262">
                  <c:v>19.09.2012</c:v>
                </c:pt>
                <c:pt idx="263">
                  <c:v>20.09.2012</c:v>
                </c:pt>
                <c:pt idx="264">
                  <c:v>21.09.2012</c:v>
                </c:pt>
                <c:pt idx="265">
                  <c:v>22.09.2012</c:v>
                </c:pt>
                <c:pt idx="266">
                  <c:v>23.09.2012</c:v>
                </c:pt>
                <c:pt idx="267">
                  <c:v>24.09.2012</c:v>
                </c:pt>
                <c:pt idx="268">
                  <c:v>25.09.2012</c:v>
                </c:pt>
                <c:pt idx="269">
                  <c:v>26.09.2012</c:v>
                </c:pt>
                <c:pt idx="270">
                  <c:v>27.09.2012</c:v>
                </c:pt>
                <c:pt idx="271">
                  <c:v>28.09.2012</c:v>
                </c:pt>
                <c:pt idx="272">
                  <c:v>29.09.2012</c:v>
                </c:pt>
                <c:pt idx="273">
                  <c:v>30.09.2012</c:v>
                </c:pt>
                <c:pt idx="274">
                  <c:v>01.10.2012</c:v>
                </c:pt>
                <c:pt idx="275">
                  <c:v>02.10.2012</c:v>
                </c:pt>
                <c:pt idx="276">
                  <c:v>03.10.2012</c:v>
                </c:pt>
                <c:pt idx="277">
                  <c:v>04.10.2012</c:v>
                </c:pt>
                <c:pt idx="278">
                  <c:v>05.10.2012</c:v>
                </c:pt>
                <c:pt idx="279">
                  <c:v>06.10.2012</c:v>
                </c:pt>
                <c:pt idx="280">
                  <c:v>07.10.2012</c:v>
                </c:pt>
                <c:pt idx="281">
                  <c:v>08.10.2012</c:v>
                </c:pt>
                <c:pt idx="282">
                  <c:v>09.10.2012</c:v>
                </c:pt>
                <c:pt idx="283">
                  <c:v>10.10.2012</c:v>
                </c:pt>
                <c:pt idx="284">
                  <c:v>11.10.2012</c:v>
                </c:pt>
                <c:pt idx="285">
                  <c:v>12.10.2012</c:v>
                </c:pt>
                <c:pt idx="286">
                  <c:v>13.10.2012</c:v>
                </c:pt>
                <c:pt idx="287">
                  <c:v>14.10.2012</c:v>
                </c:pt>
                <c:pt idx="288">
                  <c:v>15.10.2012</c:v>
                </c:pt>
                <c:pt idx="289">
                  <c:v>16.10.2012</c:v>
                </c:pt>
                <c:pt idx="290">
                  <c:v>17.10.2012</c:v>
                </c:pt>
                <c:pt idx="291">
                  <c:v>18.10.2012</c:v>
                </c:pt>
                <c:pt idx="292">
                  <c:v>19.10.2012</c:v>
                </c:pt>
                <c:pt idx="293">
                  <c:v>20.10.2012</c:v>
                </c:pt>
                <c:pt idx="294">
                  <c:v>21.10.2012</c:v>
                </c:pt>
                <c:pt idx="295">
                  <c:v>22.10.2012</c:v>
                </c:pt>
                <c:pt idx="296">
                  <c:v>23.10.2012</c:v>
                </c:pt>
                <c:pt idx="297">
                  <c:v>24.10.2012</c:v>
                </c:pt>
                <c:pt idx="298">
                  <c:v>25.10.2012</c:v>
                </c:pt>
                <c:pt idx="299">
                  <c:v>26.10.2012</c:v>
                </c:pt>
                <c:pt idx="300">
                  <c:v>27.10.2012</c:v>
                </c:pt>
                <c:pt idx="301">
                  <c:v>28.10.2012</c:v>
                </c:pt>
                <c:pt idx="302">
                  <c:v>29.10.2012</c:v>
                </c:pt>
                <c:pt idx="303">
                  <c:v>30.10.2012</c:v>
                </c:pt>
                <c:pt idx="304">
                  <c:v>31.10.2012</c:v>
                </c:pt>
                <c:pt idx="305">
                  <c:v>01.11.2012</c:v>
                </c:pt>
                <c:pt idx="306">
                  <c:v>02.11.2012</c:v>
                </c:pt>
                <c:pt idx="307">
                  <c:v>03.11.2012</c:v>
                </c:pt>
                <c:pt idx="308">
                  <c:v>04.11.2012</c:v>
                </c:pt>
                <c:pt idx="309">
                  <c:v>05.11.2012</c:v>
                </c:pt>
                <c:pt idx="310">
                  <c:v>06.11.2012</c:v>
                </c:pt>
                <c:pt idx="311">
                  <c:v>07.11.2012</c:v>
                </c:pt>
                <c:pt idx="312">
                  <c:v>08.11.2012</c:v>
                </c:pt>
                <c:pt idx="313">
                  <c:v>09.11.2012</c:v>
                </c:pt>
                <c:pt idx="314">
                  <c:v>10.11.2012</c:v>
                </c:pt>
                <c:pt idx="315">
                  <c:v>11.11.2012</c:v>
                </c:pt>
                <c:pt idx="316">
                  <c:v>12.11.2012</c:v>
                </c:pt>
                <c:pt idx="317">
                  <c:v>13.11.2012</c:v>
                </c:pt>
                <c:pt idx="318">
                  <c:v>14.11.2012</c:v>
                </c:pt>
                <c:pt idx="319">
                  <c:v>15.11.2012</c:v>
                </c:pt>
                <c:pt idx="320">
                  <c:v>16.11.2012</c:v>
                </c:pt>
                <c:pt idx="321">
                  <c:v>17.11.2012</c:v>
                </c:pt>
                <c:pt idx="322">
                  <c:v>18.11.2012</c:v>
                </c:pt>
                <c:pt idx="323">
                  <c:v>19.11.2012</c:v>
                </c:pt>
                <c:pt idx="324">
                  <c:v>20.11.2012</c:v>
                </c:pt>
                <c:pt idx="325">
                  <c:v>21.11.2012</c:v>
                </c:pt>
                <c:pt idx="326">
                  <c:v>22.11.2012</c:v>
                </c:pt>
                <c:pt idx="327">
                  <c:v>23.11.2012</c:v>
                </c:pt>
                <c:pt idx="328">
                  <c:v>24.11.2012</c:v>
                </c:pt>
                <c:pt idx="329">
                  <c:v>25.11.2012</c:v>
                </c:pt>
                <c:pt idx="330">
                  <c:v>26.11.2012</c:v>
                </c:pt>
                <c:pt idx="331">
                  <c:v>27.11.2012</c:v>
                </c:pt>
                <c:pt idx="332">
                  <c:v>28.11.2012</c:v>
                </c:pt>
                <c:pt idx="333">
                  <c:v>29.11.2012</c:v>
                </c:pt>
                <c:pt idx="334">
                  <c:v>30.11.2012</c:v>
                </c:pt>
                <c:pt idx="335">
                  <c:v>01.12.2012</c:v>
                </c:pt>
                <c:pt idx="336">
                  <c:v>02.12.2012</c:v>
                </c:pt>
                <c:pt idx="337">
                  <c:v>03.12.2012</c:v>
                </c:pt>
                <c:pt idx="338">
                  <c:v>04.12.2012</c:v>
                </c:pt>
                <c:pt idx="339">
                  <c:v>05.12.2012</c:v>
                </c:pt>
                <c:pt idx="340">
                  <c:v>06.12.2012</c:v>
                </c:pt>
                <c:pt idx="341">
                  <c:v>07.12.2012</c:v>
                </c:pt>
                <c:pt idx="342">
                  <c:v>08.12.2012</c:v>
                </c:pt>
                <c:pt idx="343">
                  <c:v>09.12.2012</c:v>
                </c:pt>
                <c:pt idx="344">
                  <c:v>10.12.2012</c:v>
                </c:pt>
                <c:pt idx="345">
                  <c:v>11.12.2012</c:v>
                </c:pt>
                <c:pt idx="346">
                  <c:v>12.12.2012</c:v>
                </c:pt>
                <c:pt idx="347">
                  <c:v>13.12.2012</c:v>
                </c:pt>
                <c:pt idx="348">
                  <c:v>14.12.2012</c:v>
                </c:pt>
                <c:pt idx="349">
                  <c:v>15.12.2012</c:v>
                </c:pt>
                <c:pt idx="350">
                  <c:v>16.12.2012</c:v>
                </c:pt>
                <c:pt idx="351">
                  <c:v>17.12.2012</c:v>
                </c:pt>
                <c:pt idx="352">
                  <c:v>18.12.2012</c:v>
                </c:pt>
                <c:pt idx="353">
                  <c:v>19.12.2012</c:v>
                </c:pt>
                <c:pt idx="354">
                  <c:v>20.12.2012</c:v>
                </c:pt>
                <c:pt idx="355">
                  <c:v>21.12.2012</c:v>
                </c:pt>
                <c:pt idx="356">
                  <c:v>22.12.2012</c:v>
                </c:pt>
                <c:pt idx="357">
                  <c:v>23.12.2012</c:v>
                </c:pt>
                <c:pt idx="358">
                  <c:v>24.12.2012</c:v>
                </c:pt>
                <c:pt idx="359">
                  <c:v>25.12.2012</c:v>
                </c:pt>
                <c:pt idx="360">
                  <c:v>26.12.2012</c:v>
                </c:pt>
                <c:pt idx="361">
                  <c:v>27.12.2012</c:v>
                </c:pt>
                <c:pt idx="362">
                  <c:v>28.12.2012</c:v>
                </c:pt>
                <c:pt idx="363">
                  <c:v>29.12.2012</c:v>
                </c:pt>
                <c:pt idx="364">
                  <c:v>30.12.2012</c:v>
                </c:pt>
                <c:pt idx="365">
                  <c:v>31.12.2012</c:v>
                </c:pt>
              </c:strCache>
            </c:strRef>
          </c:cat>
          <c:val>
            <c:numRef>
              <c:f>Pivot_Costs!$C$4:$C$370</c:f>
              <c:numCache>
                <c:formatCode>General</c:formatCode>
                <c:ptCount val="366"/>
                <c:pt idx="0">
                  <c:v>3.2620945312499994</c:v>
                </c:pt>
                <c:pt idx="1">
                  <c:v>2.8412718750000008</c:v>
                </c:pt>
                <c:pt idx="2">
                  <c:v>2.6533875000000013</c:v>
                </c:pt>
                <c:pt idx="3">
                  <c:v>10.098305859375001</c:v>
                </c:pt>
                <c:pt idx="4">
                  <c:v>12.146341406250004</c:v>
                </c:pt>
                <c:pt idx="5">
                  <c:v>12.197626171875006</c:v>
                </c:pt>
                <c:pt idx="6">
                  <c:v>12.205774218749994</c:v>
                </c:pt>
                <c:pt idx="7">
                  <c:v>12.337580859375002</c:v>
                </c:pt>
                <c:pt idx="8">
                  <c:v>4.9314855468749998</c:v>
                </c:pt>
                <c:pt idx="9">
                  <c:v>3.2040996093750009</c:v>
                </c:pt>
                <c:pt idx="10">
                  <c:v>10.210940625000001</c:v>
                </c:pt>
                <c:pt idx="11">
                  <c:v>12.343811718750002</c:v>
                </c:pt>
                <c:pt idx="12">
                  <c:v>12.845156249999997</c:v>
                </c:pt>
                <c:pt idx="13">
                  <c:v>12.824067187500004</c:v>
                </c:pt>
                <c:pt idx="14">
                  <c:v>11.580291796874997</c:v>
                </c:pt>
                <c:pt idx="15">
                  <c:v>4.6975886718750006</c:v>
                </c:pt>
                <c:pt idx="16">
                  <c:v>3.1048851562500008</c:v>
                </c:pt>
                <c:pt idx="17">
                  <c:v>9.8025796875000015</c:v>
                </c:pt>
                <c:pt idx="18">
                  <c:v>11.917237500000001</c:v>
                </c:pt>
                <c:pt idx="19">
                  <c:v>12.008783203125004</c:v>
                </c:pt>
                <c:pt idx="20">
                  <c:v>11.914841015625003</c:v>
                </c:pt>
                <c:pt idx="21">
                  <c:v>11.660334374999998</c:v>
                </c:pt>
                <c:pt idx="22">
                  <c:v>4.9391542968750004</c:v>
                </c:pt>
                <c:pt idx="23">
                  <c:v>3.228064453125</c:v>
                </c:pt>
                <c:pt idx="24">
                  <c:v>10.385883984374997</c:v>
                </c:pt>
                <c:pt idx="25">
                  <c:v>12.16359609375</c:v>
                </c:pt>
                <c:pt idx="26">
                  <c:v>11.82425390625</c:v>
                </c:pt>
                <c:pt idx="27">
                  <c:v>11.470532812499997</c:v>
                </c:pt>
                <c:pt idx="28">
                  <c:v>10.952412890624998</c:v>
                </c:pt>
                <c:pt idx="29">
                  <c:v>4.3678324218750015</c:v>
                </c:pt>
                <c:pt idx="30">
                  <c:v>2.7597914062499989</c:v>
                </c:pt>
                <c:pt idx="31">
                  <c:v>10.422789843750001</c:v>
                </c:pt>
                <c:pt idx="32">
                  <c:v>11.87218359375</c:v>
                </c:pt>
                <c:pt idx="33">
                  <c:v>12.141069140625001</c:v>
                </c:pt>
                <c:pt idx="34">
                  <c:v>12.118542187499996</c:v>
                </c:pt>
                <c:pt idx="35">
                  <c:v>11.564475000000007</c:v>
                </c:pt>
                <c:pt idx="36">
                  <c:v>5.1807199218749975</c:v>
                </c:pt>
                <c:pt idx="37">
                  <c:v>3.0574347656250009</c:v>
                </c:pt>
                <c:pt idx="38">
                  <c:v>10.830192187499996</c:v>
                </c:pt>
                <c:pt idx="39">
                  <c:v>12.614135156249999</c:v>
                </c:pt>
                <c:pt idx="40">
                  <c:v>12.508689843749998</c:v>
                </c:pt>
                <c:pt idx="41">
                  <c:v>12.560453906249998</c:v>
                </c:pt>
                <c:pt idx="42">
                  <c:v>11.924426953125</c:v>
                </c:pt>
                <c:pt idx="43">
                  <c:v>4.9233374999999979</c:v>
                </c:pt>
                <c:pt idx="44">
                  <c:v>2.8757812499999993</c:v>
                </c:pt>
                <c:pt idx="45">
                  <c:v>10.572809765624999</c:v>
                </c:pt>
                <c:pt idx="46">
                  <c:v>12.382155468749998</c:v>
                </c:pt>
                <c:pt idx="47">
                  <c:v>11.980025390625002</c:v>
                </c:pt>
                <c:pt idx="48">
                  <c:v>12.666378515624997</c:v>
                </c:pt>
                <c:pt idx="49">
                  <c:v>12.305947265625001</c:v>
                </c:pt>
                <c:pt idx="50">
                  <c:v>5.8737832031249999</c:v>
                </c:pt>
                <c:pt idx="51">
                  <c:v>2.8676332031249996</c:v>
                </c:pt>
                <c:pt idx="52">
                  <c:v>10.661000390625</c:v>
                </c:pt>
                <c:pt idx="53">
                  <c:v>12.743545312500002</c:v>
                </c:pt>
                <c:pt idx="54">
                  <c:v>12.827422265625005</c:v>
                </c:pt>
                <c:pt idx="55">
                  <c:v>13.080491015625006</c:v>
                </c:pt>
                <c:pt idx="56">
                  <c:v>12.312657421874997</c:v>
                </c:pt>
                <c:pt idx="57">
                  <c:v>5.9193164062499983</c:v>
                </c:pt>
                <c:pt idx="58">
                  <c:v>3.0286769531250015</c:v>
                </c:pt>
                <c:pt idx="59">
                  <c:v>10.771238671875002</c:v>
                </c:pt>
                <c:pt idx="60">
                  <c:v>12.656792578124998</c:v>
                </c:pt>
                <c:pt idx="61">
                  <c:v>12.621324609374996</c:v>
                </c:pt>
                <c:pt idx="62">
                  <c:v>12.606466406250007</c:v>
                </c:pt>
                <c:pt idx="63">
                  <c:v>12.783806249999998</c:v>
                </c:pt>
                <c:pt idx="64">
                  <c:v>6.8683242187500007</c:v>
                </c:pt>
                <c:pt idx="65">
                  <c:v>3.1767796875000012</c:v>
                </c:pt>
                <c:pt idx="66">
                  <c:v>10.983567187500002</c:v>
                </c:pt>
                <c:pt idx="67">
                  <c:v>12.943412109375005</c:v>
                </c:pt>
                <c:pt idx="68">
                  <c:v>13.362796874999999</c:v>
                </c:pt>
                <c:pt idx="69">
                  <c:v>13.38867890625</c:v>
                </c:pt>
                <c:pt idx="70">
                  <c:v>12.802019531249996</c:v>
                </c:pt>
                <c:pt idx="71">
                  <c:v>6.2586585937500052</c:v>
                </c:pt>
                <c:pt idx="72">
                  <c:v>3.287976562499999</c:v>
                </c:pt>
                <c:pt idx="73">
                  <c:v>11.113935937500001</c:v>
                </c:pt>
                <c:pt idx="74">
                  <c:v>13.022016796875</c:v>
                </c:pt>
                <c:pt idx="75">
                  <c:v>13.471597265624998</c:v>
                </c:pt>
                <c:pt idx="76">
                  <c:v>13.511858203125</c:v>
                </c:pt>
                <c:pt idx="77">
                  <c:v>12.832215234375004</c:v>
                </c:pt>
                <c:pt idx="78">
                  <c:v>5.6547445312499995</c:v>
                </c:pt>
                <c:pt idx="79">
                  <c:v>3.2659289062500001</c:v>
                </c:pt>
                <c:pt idx="80">
                  <c:v>10.892021484374999</c:v>
                </c:pt>
                <c:pt idx="81">
                  <c:v>12.900754687499989</c:v>
                </c:pt>
                <c:pt idx="82">
                  <c:v>12.613655859375003</c:v>
                </c:pt>
                <c:pt idx="83">
                  <c:v>12.841321874999993</c:v>
                </c:pt>
                <c:pt idx="84">
                  <c:v>12.645768750000002</c:v>
                </c:pt>
                <c:pt idx="85">
                  <c:v>6.2811855468750055</c:v>
                </c:pt>
                <c:pt idx="86">
                  <c:v>3.2280644531250009</c:v>
                </c:pt>
                <c:pt idx="87">
                  <c:v>11.252452734374993</c:v>
                </c:pt>
                <c:pt idx="88">
                  <c:v>12.930950390625005</c:v>
                </c:pt>
                <c:pt idx="89">
                  <c:v>13.164367968750005</c:v>
                </c:pt>
                <c:pt idx="90">
                  <c:v>12.899316796875004</c:v>
                </c:pt>
                <c:pt idx="91">
                  <c:v>12.540323437499998</c:v>
                </c:pt>
                <c:pt idx="92">
                  <c:v>5.9960039062499986</c:v>
                </c:pt>
                <c:pt idx="93">
                  <c:v>3.1135124999999984</c:v>
                </c:pt>
                <c:pt idx="94">
                  <c:v>10.750149609374999</c:v>
                </c:pt>
                <c:pt idx="95">
                  <c:v>13.062277734374996</c:v>
                </c:pt>
                <c:pt idx="96">
                  <c:v>13.373820703125004</c:v>
                </c:pt>
                <c:pt idx="97">
                  <c:v>12.945808593750003</c:v>
                </c:pt>
                <c:pt idx="98">
                  <c:v>12.829339453125002</c:v>
                </c:pt>
                <c:pt idx="99">
                  <c:v>5.7156152343750009</c:v>
                </c:pt>
                <c:pt idx="100">
                  <c:v>2.864757421874998</c:v>
                </c:pt>
                <c:pt idx="101">
                  <c:v>10.609715624999996</c:v>
                </c:pt>
                <c:pt idx="102">
                  <c:v>13.052691796875003</c:v>
                </c:pt>
                <c:pt idx="103">
                  <c:v>13.093432031249996</c:v>
                </c:pt>
                <c:pt idx="104">
                  <c:v>13.269813281250007</c:v>
                </c:pt>
                <c:pt idx="105">
                  <c:v>12.607424999999999</c:v>
                </c:pt>
                <c:pt idx="106">
                  <c:v>6.3823171875000035</c:v>
                </c:pt>
                <c:pt idx="107">
                  <c:v>2.8556507812499992</c:v>
                </c:pt>
                <c:pt idx="108">
                  <c:v>3.2328574218750004</c:v>
                </c:pt>
                <c:pt idx="109">
                  <c:v>11.087095312499997</c:v>
                </c:pt>
                <c:pt idx="110">
                  <c:v>13.374779296874999</c:v>
                </c:pt>
                <c:pt idx="111">
                  <c:v>13.394430468750002</c:v>
                </c:pt>
                <c:pt idx="112">
                  <c:v>13.876603124999994</c:v>
                </c:pt>
                <c:pt idx="113">
                  <c:v>6.8079328124999963</c:v>
                </c:pt>
                <c:pt idx="114">
                  <c:v>3.9997324218750006</c:v>
                </c:pt>
                <c:pt idx="115">
                  <c:v>11.736542578124999</c:v>
                </c:pt>
                <c:pt idx="116">
                  <c:v>13.624972265625004</c:v>
                </c:pt>
                <c:pt idx="117">
                  <c:v>13.348897265624998</c:v>
                </c:pt>
                <c:pt idx="118">
                  <c:v>13.746713671875002</c:v>
                </c:pt>
                <c:pt idx="119">
                  <c:v>13.520485546875003</c:v>
                </c:pt>
                <c:pt idx="120">
                  <c:v>6.344932031249999</c:v>
                </c:pt>
                <c:pt idx="121">
                  <c:v>3.1379566406249979</c:v>
                </c:pt>
                <c:pt idx="122">
                  <c:v>11.339684765625</c:v>
                </c:pt>
                <c:pt idx="123">
                  <c:v>13.782181640625007</c:v>
                </c:pt>
                <c:pt idx="124">
                  <c:v>13.909674609375001</c:v>
                </c:pt>
                <c:pt idx="125">
                  <c:v>13.525278515625002</c:v>
                </c:pt>
                <c:pt idx="126">
                  <c:v>12.878227734375002</c:v>
                </c:pt>
                <c:pt idx="127">
                  <c:v>5.8440667968749986</c:v>
                </c:pt>
                <c:pt idx="128">
                  <c:v>3.1317257812499997</c:v>
                </c:pt>
                <c:pt idx="129">
                  <c:v>11.03533125</c:v>
                </c:pt>
                <c:pt idx="130">
                  <c:v>13.528154296875002</c:v>
                </c:pt>
                <c:pt idx="131">
                  <c:v>13.747192968749998</c:v>
                </c:pt>
                <c:pt idx="132">
                  <c:v>13.912550390625002</c:v>
                </c:pt>
                <c:pt idx="133">
                  <c:v>13.470638671874999</c:v>
                </c:pt>
                <c:pt idx="134">
                  <c:v>6.847714453124996</c:v>
                </c:pt>
                <c:pt idx="135">
                  <c:v>3.4653164062499986</c:v>
                </c:pt>
                <c:pt idx="136">
                  <c:v>10.8148546875</c:v>
                </c:pt>
                <c:pt idx="137">
                  <c:v>13.084804687499995</c:v>
                </c:pt>
                <c:pt idx="138">
                  <c:v>12.839404687500002</c:v>
                </c:pt>
                <c:pt idx="139">
                  <c:v>13.243451953124998</c:v>
                </c:pt>
                <c:pt idx="140">
                  <c:v>12.352439062500002</c:v>
                </c:pt>
                <c:pt idx="141">
                  <c:v>6.8457972656249977</c:v>
                </c:pt>
                <c:pt idx="142">
                  <c:v>3.4849675781250009</c:v>
                </c:pt>
                <c:pt idx="143">
                  <c:v>11.178161718749999</c:v>
                </c:pt>
                <c:pt idx="144">
                  <c:v>12.698012109375</c:v>
                </c:pt>
                <c:pt idx="145">
                  <c:v>13.293778124999998</c:v>
                </c:pt>
                <c:pt idx="146">
                  <c:v>12.056233593750001</c:v>
                </c:pt>
                <c:pt idx="147">
                  <c:v>12.597359765625002</c:v>
                </c:pt>
                <c:pt idx="148">
                  <c:v>7.6332820312499967</c:v>
                </c:pt>
                <c:pt idx="149">
                  <c:v>3.9824777343749997</c:v>
                </c:pt>
                <c:pt idx="150">
                  <c:v>12.227821875000002</c:v>
                </c:pt>
                <c:pt idx="151">
                  <c:v>14.561518359375002</c:v>
                </c:pt>
                <c:pt idx="152">
                  <c:v>14.168494921874997</c:v>
                </c:pt>
                <c:pt idx="153">
                  <c:v>13.618262109374996</c:v>
                </c:pt>
                <c:pt idx="154">
                  <c:v>12.370173046874998</c:v>
                </c:pt>
                <c:pt idx="155">
                  <c:v>5.3465566406250034</c:v>
                </c:pt>
                <c:pt idx="156">
                  <c:v>3.19786875</c:v>
                </c:pt>
                <c:pt idx="157">
                  <c:v>9.1708664062499992</c:v>
                </c:pt>
                <c:pt idx="158">
                  <c:v>12.693698437499998</c:v>
                </c:pt>
                <c:pt idx="159">
                  <c:v>13.939391015625004</c:v>
                </c:pt>
                <c:pt idx="160">
                  <c:v>14.075511328125003</c:v>
                </c:pt>
                <c:pt idx="161">
                  <c:v>13.547326171874998</c:v>
                </c:pt>
                <c:pt idx="162">
                  <c:v>6.8486730468750023</c:v>
                </c:pt>
                <c:pt idx="163">
                  <c:v>3.5515898437499995</c:v>
                </c:pt>
                <c:pt idx="164">
                  <c:v>11.212191796874997</c:v>
                </c:pt>
                <c:pt idx="165">
                  <c:v>13.974858984375004</c:v>
                </c:pt>
                <c:pt idx="166">
                  <c:v>13.290902343750004</c:v>
                </c:pt>
                <c:pt idx="167">
                  <c:v>11.792620312499997</c:v>
                </c:pt>
                <c:pt idx="168">
                  <c:v>11.496414843749998</c:v>
                </c:pt>
                <c:pt idx="169">
                  <c:v>5.9049375</c:v>
                </c:pt>
                <c:pt idx="170">
                  <c:v>2.9591789062499996</c:v>
                </c:pt>
                <c:pt idx="171">
                  <c:v>11.0027390625</c:v>
                </c:pt>
                <c:pt idx="172">
                  <c:v>13.260227343750001</c:v>
                </c:pt>
                <c:pt idx="173">
                  <c:v>13.388199609374999</c:v>
                </c:pt>
                <c:pt idx="174">
                  <c:v>13.557391406249998</c:v>
                </c:pt>
                <c:pt idx="175">
                  <c:v>12.225904687500003</c:v>
                </c:pt>
                <c:pt idx="176">
                  <c:v>5.5732640624999989</c:v>
                </c:pt>
                <c:pt idx="177">
                  <c:v>2.7669808593749998</c:v>
                </c:pt>
                <c:pt idx="178">
                  <c:v>9.7623187499999968</c:v>
                </c:pt>
                <c:pt idx="179">
                  <c:v>12.480890625000001</c:v>
                </c:pt>
                <c:pt idx="180">
                  <c:v>12.895961718750002</c:v>
                </c:pt>
                <c:pt idx="181">
                  <c:v>13.022975390625001</c:v>
                </c:pt>
                <c:pt idx="182">
                  <c:v>12.988945312500006</c:v>
                </c:pt>
                <c:pt idx="183">
                  <c:v>6.3516421874999951</c:v>
                </c:pt>
                <c:pt idx="184">
                  <c:v>3.7591253906249986</c:v>
                </c:pt>
                <c:pt idx="185">
                  <c:v>10.880039062500003</c:v>
                </c:pt>
                <c:pt idx="186">
                  <c:v>12.834611718750004</c:v>
                </c:pt>
                <c:pt idx="187">
                  <c:v>13.351773046874998</c:v>
                </c:pt>
                <c:pt idx="188">
                  <c:v>13.153344140625007</c:v>
                </c:pt>
                <c:pt idx="189">
                  <c:v>12.999489843749993</c:v>
                </c:pt>
                <c:pt idx="190">
                  <c:v>5.8661144531249994</c:v>
                </c:pt>
                <c:pt idx="191">
                  <c:v>3.4240968750000005</c:v>
                </c:pt>
                <c:pt idx="192">
                  <c:v>10.488453515624999</c:v>
                </c:pt>
                <c:pt idx="193">
                  <c:v>13.102059375000001</c:v>
                </c:pt>
                <c:pt idx="194">
                  <c:v>12.898358203125005</c:v>
                </c:pt>
                <c:pt idx="195">
                  <c:v>13.237221093750003</c:v>
                </c:pt>
                <c:pt idx="196">
                  <c:v>12.576270703124999</c:v>
                </c:pt>
                <c:pt idx="197">
                  <c:v>6.3156949218749965</c:v>
                </c:pt>
                <c:pt idx="198">
                  <c:v>2.8082003906249997</c:v>
                </c:pt>
                <c:pt idx="199">
                  <c:v>11.318116406250001</c:v>
                </c:pt>
                <c:pt idx="200">
                  <c:v>13.496041406250001</c:v>
                </c:pt>
                <c:pt idx="201">
                  <c:v>13.420312499999996</c:v>
                </c:pt>
                <c:pt idx="202">
                  <c:v>13.677215625000001</c:v>
                </c:pt>
                <c:pt idx="203">
                  <c:v>13.063236328125001</c:v>
                </c:pt>
                <c:pt idx="204">
                  <c:v>6.0420164062500019</c:v>
                </c:pt>
                <c:pt idx="205">
                  <c:v>2.8642781249999989</c:v>
                </c:pt>
                <c:pt idx="206">
                  <c:v>10.813896093750003</c:v>
                </c:pt>
                <c:pt idx="207">
                  <c:v>13.817649609375003</c:v>
                </c:pt>
                <c:pt idx="208">
                  <c:v>14.326183593750004</c:v>
                </c:pt>
                <c:pt idx="209">
                  <c:v>13.623055078125001</c:v>
                </c:pt>
                <c:pt idx="210">
                  <c:v>12.782847656249999</c:v>
                </c:pt>
                <c:pt idx="211">
                  <c:v>7.0197820312500001</c:v>
                </c:pt>
                <c:pt idx="212">
                  <c:v>2.8451062499999988</c:v>
                </c:pt>
                <c:pt idx="213">
                  <c:v>10.469760937499997</c:v>
                </c:pt>
                <c:pt idx="214">
                  <c:v>12.425771484375</c:v>
                </c:pt>
                <c:pt idx="215">
                  <c:v>12.733480078124993</c:v>
                </c:pt>
                <c:pt idx="216">
                  <c:v>12.307864453124992</c:v>
                </c:pt>
                <c:pt idx="217">
                  <c:v>11.994883593750004</c:v>
                </c:pt>
                <c:pt idx="218">
                  <c:v>6.1119937499999999</c:v>
                </c:pt>
                <c:pt idx="219">
                  <c:v>3.4523753906250003</c:v>
                </c:pt>
                <c:pt idx="220">
                  <c:v>5.3762730468750002</c:v>
                </c:pt>
                <c:pt idx="221">
                  <c:v>11.724080859375002</c:v>
                </c:pt>
                <c:pt idx="222">
                  <c:v>13.176829687499998</c:v>
                </c:pt>
                <c:pt idx="223">
                  <c:v>13.557391406249998</c:v>
                </c:pt>
                <c:pt idx="224">
                  <c:v>13.512816796875001</c:v>
                </c:pt>
                <c:pt idx="225">
                  <c:v>6.9368636718749999</c:v>
                </c:pt>
                <c:pt idx="226">
                  <c:v>3.5573414062500031</c:v>
                </c:pt>
                <c:pt idx="227">
                  <c:v>11.65170703125</c:v>
                </c:pt>
                <c:pt idx="228">
                  <c:v>14.694283593749999</c:v>
                </c:pt>
                <c:pt idx="229">
                  <c:v>15.377281640624998</c:v>
                </c:pt>
                <c:pt idx="230">
                  <c:v>14.749882031249991</c:v>
                </c:pt>
                <c:pt idx="231">
                  <c:v>14.263395703124997</c:v>
                </c:pt>
                <c:pt idx="232">
                  <c:v>7.2666199218749989</c:v>
                </c:pt>
                <c:pt idx="233">
                  <c:v>3.4106765625000004</c:v>
                </c:pt>
                <c:pt idx="234">
                  <c:v>11.833360546874998</c:v>
                </c:pt>
                <c:pt idx="235">
                  <c:v>13.938911718749999</c:v>
                </c:pt>
                <c:pt idx="236">
                  <c:v>13.799436328124997</c:v>
                </c:pt>
                <c:pt idx="237">
                  <c:v>13.6963875</c:v>
                </c:pt>
                <c:pt idx="238">
                  <c:v>13.349376562499998</c:v>
                </c:pt>
                <c:pt idx="239">
                  <c:v>6.0516023437500026</c:v>
                </c:pt>
                <c:pt idx="240">
                  <c:v>3.8329371093750004</c:v>
                </c:pt>
                <c:pt idx="241">
                  <c:v>11.500249218750001</c:v>
                </c:pt>
                <c:pt idx="242">
                  <c:v>13.561225781249997</c:v>
                </c:pt>
                <c:pt idx="243">
                  <c:v>13.105893749999995</c:v>
                </c:pt>
                <c:pt idx="244">
                  <c:v>13.119314062499997</c:v>
                </c:pt>
                <c:pt idx="245">
                  <c:v>12.492393750000003</c:v>
                </c:pt>
                <c:pt idx="246">
                  <c:v>5.7165738281250009</c:v>
                </c:pt>
                <c:pt idx="247">
                  <c:v>3.6426562499999995</c:v>
                </c:pt>
                <c:pt idx="248">
                  <c:v>11.744211328125003</c:v>
                </c:pt>
                <c:pt idx="249">
                  <c:v>13.811898046874994</c:v>
                </c:pt>
                <c:pt idx="250">
                  <c:v>13.174912500000003</c:v>
                </c:pt>
                <c:pt idx="251">
                  <c:v>13.239138281249998</c:v>
                </c:pt>
                <c:pt idx="252">
                  <c:v>12.229739062499997</c:v>
                </c:pt>
                <c:pt idx="253">
                  <c:v>5.3417636718750012</c:v>
                </c:pt>
                <c:pt idx="254">
                  <c:v>3.0881097656250005</c:v>
                </c:pt>
                <c:pt idx="255">
                  <c:v>10.712764453124995</c:v>
                </c:pt>
                <c:pt idx="256">
                  <c:v>12.726290624999999</c:v>
                </c:pt>
                <c:pt idx="257">
                  <c:v>12.825505078124998</c:v>
                </c:pt>
                <c:pt idx="258">
                  <c:v>12.829818749999999</c:v>
                </c:pt>
                <c:pt idx="259">
                  <c:v>12.406599609375</c:v>
                </c:pt>
                <c:pt idx="260">
                  <c:v>5.3916105468750004</c:v>
                </c:pt>
                <c:pt idx="261">
                  <c:v>3.3157757812500002</c:v>
                </c:pt>
                <c:pt idx="262">
                  <c:v>10.71995390625</c:v>
                </c:pt>
                <c:pt idx="263">
                  <c:v>13.35800390625</c:v>
                </c:pt>
                <c:pt idx="264">
                  <c:v>13.303843359375003</c:v>
                </c:pt>
                <c:pt idx="265">
                  <c:v>13.089118359375005</c:v>
                </c:pt>
                <c:pt idx="266">
                  <c:v>12.648165234374995</c:v>
                </c:pt>
                <c:pt idx="267">
                  <c:v>5.6125664062499974</c:v>
                </c:pt>
                <c:pt idx="268">
                  <c:v>3.4101972656249999</c:v>
                </c:pt>
                <c:pt idx="269">
                  <c:v>11.223215625000002</c:v>
                </c:pt>
                <c:pt idx="270">
                  <c:v>13.724666015625003</c:v>
                </c:pt>
                <c:pt idx="271">
                  <c:v>13.547805468750006</c:v>
                </c:pt>
                <c:pt idx="272">
                  <c:v>13.357524609374998</c:v>
                </c:pt>
                <c:pt idx="273">
                  <c:v>12.304988671874995</c:v>
                </c:pt>
                <c:pt idx="274">
                  <c:v>4.9089585937500013</c:v>
                </c:pt>
                <c:pt idx="275">
                  <c:v>3.0119015624999999</c:v>
                </c:pt>
                <c:pt idx="276">
                  <c:v>10.671544921874997</c:v>
                </c:pt>
                <c:pt idx="277">
                  <c:v>12.968814843750003</c:v>
                </c:pt>
                <c:pt idx="278">
                  <c:v>13.456259765625006</c:v>
                </c:pt>
                <c:pt idx="279">
                  <c:v>12.753131250000003</c:v>
                </c:pt>
                <c:pt idx="280">
                  <c:v>12.460760156250002</c:v>
                </c:pt>
                <c:pt idx="281">
                  <c:v>4.6779375000000014</c:v>
                </c:pt>
                <c:pt idx="282">
                  <c:v>2.7727324218749989</c:v>
                </c:pt>
                <c:pt idx="283">
                  <c:v>11.134066406249998</c:v>
                </c:pt>
                <c:pt idx="284">
                  <c:v>13.115000390625001</c:v>
                </c:pt>
                <c:pt idx="285">
                  <c:v>13.079053124999989</c:v>
                </c:pt>
                <c:pt idx="286">
                  <c:v>13.222842187499998</c:v>
                </c:pt>
                <c:pt idx="287">
                  <c:v>12.178933593749994</c:v>
                </c:pt>
                <c:pt idx="288">
                  <c:v>4.3175062500000001</c:v>
                </c:pt>
                <c:pt idx="289">
                  <c:v>3.1326843750000006</c:v>
                </c:pt>
                <c:pt idx="290">
                  <c:v>10.502353124999997</c:v>
                </c:pt>
                <c:pt idx="291">
                  <c:v>13.088159765624999</c:v>
                </c:pt>
                <c:pt idx="292">
                  <c:v>5.7918234375000006</c:v>
                </c:pt>
                <c:pt idx="293">
                  <c:v>10.372942968749994</c:v>
                </c:pt>
                <c:pt idx="294">
                  <c:v>11.72264296875</c:v>
                </c:pt>
                <c:pt idx="295">
                  <c:v>4.6860855468750007</c:v>
                </c:pt>
                <c:pt idx="296">
                  <c:v>2.7923835937499994</c:v>
                </c:pt>
                <c:pt idx="297">
                  <c:v>3.4178660156249978</c:v>
                </c:pt>
                <c:pt idx="298">
                  <c:v>3.1676730468750001</c:v>
                </c:pt>
                <c:pt idx="299">
                  <c:v>9.9540374999999965</c:v>
                </c:pt>
                <c:pt idx="300">
                  <c:v>12.640975781249997</c:v>
                </c:pt>
                <c:pt idx="301">
                  <c:v>12.182767968749998</c:v>
                </c:pt>
                <c:pt idx="302">
                  <c:v>4.5322312499999997</c:v>
                </c:pt>
                <c:pt idx="303">
                  <c:v>2.7818390624999991</c:v>
                </c:pt>
                <c:pt idx="304">
                  <c:v>10.556513671874999</c:v>
                </c:pt>
                <c:pt idx="305">
                  <c:v>12.644810156250001</c:v>
                </c:pt>
                <c:pt idx="306">
                  <c:v>12.699450000000001</c:v>
                </c:pt>
                <c:pt idx="307">
                  <c:v>12.756965624999992</c:v>
                </c:pt>
                <c:pt idx="308">
                  <c:v>11.972835937500001</c:v>
                </c:pt>
                <c:pt idx="309">
                  <c:v>4.5240832031249996</c:v>
                </c:pt>
                <c:pt idx="310">
                  <c:v>2.7051515624999993</c:v>
                </c:pt>
                <c:pt idx="311">
                  <c:v>11.145569531250002</c:v>
                </c:pt>
                <c:pt idx="312">
                  <c:v>13.032082031250001</c:v>
                </c:pt>
                <c:pt idx="313">
                  <c:v>12.935743359375001</c:v>
                </c:pt>
                <c:pt idx="314">
                  <c:v>12.948205078124998</c:v>
                </c:pt>
                <c:pt idx="315">
                  <c:v>12.232614843749998</c:v>
                </c:pt>
                <c:pt idx="316">
                  <c:v>4.6626000000000003</c:v>
                </c:pt>
                <c:pt idx="317">
                  <c:v>2.683583203125</c:v>
                </c:pt>
                <c:pt idx="318">
                  <c:v>10.613549999999998</c:v>
                </c:pt>
                <c:pt idx="319">
                  <c:v>12.351480468749992</c:v>
                </c:pt>
                <c:pt idx="320">
                  <c:v>12.460280859375002</c:v>
                </c:pt>
                <c:pt idx="321">
                  <c:v>12.807771093750004</c:v>
                </c:pt>
                <c:pt idx="322">
                  <c:v>11.999197265625002</c:v>
                </c:pt>
                <c:pt idx="323">
                  <c:v>4.5360656249999982</c:v>
                </c:pt>
                <c:pt idx="324">
                  <c:v>2.8719468749999995</c:v>
                </c:pt>
                <c:pt idx="325">
                  <c:v>10.598691796875004</c:v>
                </c:pt>
                <c:pt idx="326">
                  <c:v>12.378321093750003</c:v>
                </c:pt>
                <c:pt idx="327">
                  <c:v>12.488080078124996</c:v>
                </c:pt>
                <c:pt idx="328">
                  <c:v>12.876310546874995</c:v>
                </c:pt>
                <c:pt idx="329">
                  <c:v>11.767696875</c:v>
                </c:pt>
                <c:pt idx="330">
                  <c:v>5.1912644531249992</c:v>
                </c:pt>
                <c:pt idx="331">
                  <c:v>3.1600042968749995</c:v>
                </c:pt>
                <c:pt idx="332">
                  <c:v>10.193206640624997</c:v>
                </c:pt>
                <c:pt idx="333">
                  <c:v>11.865473437499995</c:v>
                </c:pt>
                <c:pt idx="334">
                  <c:v>12.848032031249998</c:v>
                </c:pt>
                <c:pt idx="335">
                  <c:v>11.754755859375001</c:v>
                </c:pt>
                <c:pt idx="336">
                  <c:v>5.127038671874999</c:v>
                </c:pt>
                <c:pt idx="337">
                  <c:v>3.1652765624999994</c:v>
                </c:pt>
                <c:pt idx="338">
                  <c:v>10.248325781249996</c:v>
                </c:pt>
                <c:pt idx="339">
                  <c:v>11.872662890624996</c:v>
                </c:pt>
                <c:pt idx="340">
                  <c:v>11.7811171875</c:v>
                </c:pt>
                <c:pt idx="341">
                  <c:v>4.4378097656250004</c:v>
                </c:pt>
                <c:pt idx="342">
                  <c:v>3.821433984375</c:v>
                </c:pt>
                <c:pt idx="343">
                  <c:v>3.0813996093750009</c:v>
                </c:pt>
                <c:pt idx="344">
                  <c:v>2.6476359374999991</c:v>
                </c:pt>
                <c:pt idx="345">
                  <c:v>10.25791171875</c:v>
                </c:pt>
                <c:pt idx="346">
                  <c:v>11.685257812499998</c:v>
                </c:pt>
                <c:pt idx="347">
                  <c:v>11.938326562500004</c:v>
                </c:pt>
                <c:pt idx="348">
                  <c:v>12.140589843749998</c:v>
                </c:pt>
                <c:pt idx="349">
                  <c:v>9.3280757812500052</c:v>
                </c:pt>
                <c:pt idx="350">
                  <c:v>3.6062296874999995</c:v>
                </c:pt>
                <c:pt idx="351">
                  <c:v>2.7597914062500006</c:v>
                </c:pt>
                <c:pt idx="352">
                  <c:v>10.599650390624996</c:v>
                </c:pt>
                <c:pt idx="353">
                  <c:v>12.478014843750003</c:v>
                </c:pt>
                <c:pt idx="354">
                  <c:v>12.494310937500003</c:v>
                </c:pt>
                <c:pt idx="355">
                  <c:v>12.190436718749995</c:v>
                </c:pt>
                <c:pt idx="356">
                  <c:v>11.009928515624999</c:v>
                </c:pt>
                <c:pt idx="357">
                  <c:v>3.6210878906250006</c:v>
                </c:pt>
                <c:pt idx="358">
                  <c:v>3.0579140625000001</c:v>
                </c:pt>
                <c:pt idx="359">
                  <c:v>3.1336429687499998</c:v>
                </c:pt>
                <c:pt idx="360">
                  <c:v>10.24065703125</c:v>
                </c:pt>
                <c:pt idx="361">
                  <c:v>11.662251562499998</c:v>
                </c:pt>
                <c:pt idx="362">
                  <c:v>11.318116406249999</c:v>
                </c:pt>
                <c:pt idx="363">
                  <c:v>9.6377015624999967</c:v>
                </c:pt>
                <c:pt idx="364">
                  <c:v>3.3061898437499995</c:v>
                </c:pt>
                <c:pt idx="365">
                  <c:v>2.6687249999999998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Pivot_Costs!$D$3</c:f>
              <c:strCache>
                <c:ptCount val="1"/>
                <c:pt idx="0">
                  <c:v>Mean Value COSTS Phelix (Spot Mix)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Pivot_Costs!$A$4:$A$370</c:f>
              <c:strCache>
                <c:ptCount val="366"/>
                <c:pt idx="0">
                  <c:v>01.01.2012</c:v>
                </c:pt>
                <c:pt idx="1">
                  <c:v>02.01.2012</c:v>
                </c:pt>
                <c:pt idx="2">
                  <c:v>03.01.2012</c:v>
                </c:pt>
                <c:pt idx="3">
                  <c:v>04.01.2012</c:v>
                </c:pt>
                <c:pt idx="4">
                  <c:v>05.01.2012</c:v>
                </c:pt>
                <c:pt idx="5">
                  <c:v>06.01.2012</c:v>
                </c:pt>
                <c:pt idx="6">
                  <c:v>07.01.2012</c:v>
                </c:pt>
                <c:pt idx="7">
                  <c:v>08.01.2012</c:v>
                </c:pt>
                <c:pt idx="8">
                  <c:v>09.01.2012</c:v>
                </c:pt>
                <c:pt idx="9">
                  <c:v>10.01.2012</c:v>
                </c:pt>
                <c:pt idx="10">
                  <c:v>11.01.2012</c:v>
                </c:pt>
                <c:pt idx="11">
                  <c:v>12.01.2012</c:v>
                </c:pt>
                <c:pt idx="12">
                  <c:v>13.01.2012</c:v>
                </c:pt>
                <c:pt idx="13">
                  <c:v>14.01.2012</c:v>
                </c:pt>
                <c:pt idx="14">
                  <c:v>15.01.2012</c:v>
                </c:pt>
                <c:pt idx="15">
                  <c:v>16.01.2012</c:v>
                </c:pt>
                <c:pt idx="16">
                  <c:v>17.01.2012</c:v>
                </c:pt>
                <c:pt idx="17">
                  <c:v>18.01.2012</c:v>
                </c:pt>
                <c:pt idx="18">
                  <c:v>19.01.2012</c:v>
                </c:pt>
                <c:pt idx="19">
                  <c:v>20.01.2012</c:v>
                </c:pt>
                <c:pt idx="20">
                  <c:v>21.01.2012</c:v>
                </c:pt>
                <c:pt idx="21">
                  <c:v>22.01.2012</c:v>
                </c:pt>
                <c:pt idx="22">
                  <c:v>23.01.2012</c:v>
                </c:pt>
                <c:pt idx="23">
                  <c:v>24.01.2012</c:v>
                </c:pt>
                <c:pt idx="24">
                  <c:v>25.01.2012</c:v>
                </c:pt>
                <c:pt idx="25">
                  <c:v>26.01.2012</c:v>
                </c:pt>
                <c:pt idx="26">
                  <c:v>27.01.2012</c:v>
                </c:pt>
                <c:pt idx="27">
                  <c:v>28.01.2012</c:v>
                </c:pt>
                <c:pt idx="28">
                  <c:v>29.01.2012</c:v>
                </c:pt>
                <c:pt idx="29">
                  <c:v>30.01.2012</c:v>
                </c:pt>
                <c:pt idx="30">
                  <c:v>31.01.2012</c:v>
                </c:pt>
                <c:pt idx="31">
                  <c:v>01.02.2012</c:v>
                </c:pt>
                <c:pt idx="32">
                  <c:v>02.02.2012</c:v>
                </c:pt>
                <c:pt idx="33">
                  <c:v>03.02.2012</c:v>
                </c:pt>
                <c:pt idx="34">
                  <c:v>04.02.2012</c:v>
                </c:pt>
                <c:pt idx="35">
                  <c:v>05.02.2012</c:v>
                </c:pt>
                <c:pt idx="36">
                  <c:v>06.02.2012</c:v>
                </c:pt>
                <c:pt idx="37">
                  <c:v>07.02.2012</c:v>
                </c:pt>
                <c:pt idx="38">
                  <c:v>08.02.2012</c:v>
                </c:pt>
                <c:pt idx="39">
                  <c:v>09.02.2012</c:v>
                </c:pt>
                <c:pt idx="40">
                  <c:v>10.02.2012</c:v>
                </c:pt>
                <c:pt idx="41">
                  <c:v>11.02.2012</c:v>
                </c:pt>
                <c:pt idx="42">
                  <c:v>12.02.2012</c:v>
                </c:pt>
                <c:pt idx="43">
                  <c:v>13.02.2012</c:v>
                </c:pt>
                <c:pt idx="44">
                  <c:v>14.02.2012</c:v>
                </c:pt>
                <c:pt idx="45">
                  <c:v>15.02.2012</c:v>
                </c:pt>
                <c:pt idx="46">
                  <c:v>16.02.2012</c:v>
                </c:pt>
                <c:pt idx="47">
                  <c:v>17.02.2012</c:v>
                </c:pt>
                <c:pt idx="48">
                  <c:v>18.02.2012</c:v>
                </c:pt>
                <c:pt idx="49">
                  <c:v>19.02.2012</c:v>
                </c:pt>
                <c:pt idx="50">
                  <c:v>20.02.2012</c:v>
                </c:pt>
                <c:pt idx="51">
                  <c:v>21.02.2012</c:v>
                </c:pt>
                <c:pt idx="52">
                  <c:v>22.02.2012</c:v>
                </c:pt>
                <c:pt idx="53">
                  <c:v>23.02.2012</c:v>
                </c:pt>
                <c:pt idx="54">
                  <c:v>24.02.2012</c:v>
                </c:pt>
                <c:pt idx="55">
                  <c:v>25.02.2012</c:v>
                </c:pt>
                <c:pt idx="56">
                  <c:v>26.02.2012</c:v>
                </c:pt>
                <c:pt idx="57">
                  <c:v>27.02.2012</c:v>
                </c:pt>
                <c:pt idx="58">
                  <c:v>28.02.2012</c:v>
                </c:pt>
                <c:pt idx="59">
                  <c:v>29.02.2012</c:v>
                </c:pt>
                <c:pt idx="60">
                  <c:v>01.03.2012</c:v>
                </c:pt>
                <c:pt idx="61">
                  <c:v>02.03.2012</c:v>
                </c:pt>
                <c:pt idx="62">
                  <c:v>03.03.2012</c:v>
                </c:pt>
                <c:pt idx="63">
                  <c:v>04.03.2012</c:v>
                </c:pt>
                <c:pt idx="64">
                  <c:v>05.03.2012</c:v>
                </c:pt>
                <c:pt idx="65">
                  <c:v>06.03.2012</c:v>
                </c:pt>
                <c:pt idx="66">
                  <c:v>07.03.2012</c:v>
                </c:pt>
                <c:pt idx="67">
                  <c:v>08.03.2012</c:v>
                </c:pt>
                <c:pt idx="68">
                  <c:v>09.03.2012</c:v>
                </c:pt>
                <c:pt idx="69">
                  <c:v>10.03.2012</c:v>
                </c:pt>
                <c:pt idx="70">
                  <c:v>11.03.2012</c:v>
                </c:pt>
                <c:pt idx="71">
                  <c:v>12.03.2012</c:v>
                </c:pt>
                <c:pt idx="72">
                  <c:v>13.03.2012</c:v>
                </c:pt>
                <c:pt idx="73">
                  <c:v>14.03.2012</c:v>
                </c:pt>
                <c:pt idx="74">
                  <c:v>15.03.2012</c:v>
                </c:pt>
                <c:pt idx="75">
                  <c:v>16.03.2012</c:v>
                </c:pt>
                <c:pt idx="76">
                  <c:v>17.03.2012</c:v>
                </c:pt>
                <c:pt idx="77">
                  <c:v>18.03.2012</c:v>
                </c:pt>
                <c:pt idx="78">
                  <c:v>19.03.2012</c:v>
                </c:pt>
                <c:pt idx="79">
                  <c:v>20.03.2012</c:v>
                </c:pt>
                <c:pt idx="80">
                  <c:v>21.03.2012</c:v>
                </c:pt>
                <c:pt idx="81">
                  <c:v>22.03.2012</c:v>
                </c:pt>
                <c:pt idx="82">
                  <c:v>23.03.2012</c:v>
                </c:pt>
                <c:pt idx="83">
                  <c:v>24.03.2012</c:v>
                </c:pt>
                <c:pt idx="84">
                  <c:v>25.03.2012</c:v>
                </c:pt>
                <c:pt idx="85">
                  <c:v>26.03.2012</c:v>
                </c:pt>
                <c:pt idx="86">
                  <c:v>27.03.2012</c:v>
                </c:pt>
                <c:pt idx="87">
                  <c:v>28.03.2012</c:v>
                </c:pt>
                <c:pt idx="88">
                  <c:v>29.03.2012</c:v>
                </c:pt>
                <c:pt idx="89">
                  <c:v>30.03.2012</c:v>
                </c:pt>
                <c:pt idx="90">
                  <c:v>31.03.2012</c:v>
                </c:pt>
                <c:pt idx="91">
                  <c:v>01.04.2012</c:v>
                </c:pt>
                <c:pt idx="92">
                  <c:v>02.04.2012</c:v>
                </c:pt>
                <c:pt idx="93">
                  <c:v>03.04.2012</c:v>
                </c:pt>
                <c:pt idx="94">
                  <c:v>04.04.2012</c:v>
                </c:pt>
                <c:pt idx="95">
                  <c:v>05.04.2012</c:v>
                </c:pt>
                <c:pt idx="96">
                  <c:v>06.04.2012</c:v>
                </c:pt>
                <c:pt idx="97">
                  <c:v>07.04.2012</c:v>
                </c:pt>
                <c:pt idx="98">
                  <c:v>08.04.2012</c:v>
                </c:pt>
                <c:pt idx="99">
                  <c:v>09.04.2012</c:v>
                </c:pt>
                <c:pt idx="100">
                  <c:v>10.04.2012</c:v>
                </c:pt>
                <c:pt idx="101">
                  <c:v>11.04.2012</c:v>
                </c:pt>
                <c:pt idx="102">
                  <c:v>12.04.2012</c:v>
                </c:pt>
                <c:pt idx="103">
                  <c:v>13.04.2012</c:v>
                </c:pt>
                <c:pt idx="104">
                  <c:v>14.04.2012</c:v>
                </c:pt>
                <c:pt idx="105">
                  <c:v>15.04.2012</c:v>
                </c:pt>
                <c:pt idx="106">
                  <c:v>16.04.2012</c:v>
                </c:pt>
                <c:pt idx="107">
                  <c:v>17.04.2012</c:v>
                </c:pt>
                <c:pt idx="108">
                  <c:v>18.04.2012</c:v>
                </c:pt>
                <c:pt idx="109">
                  <c:v>19.04.2012</c:v>
                </c:pt>
                <c:pt idx="110">
                  <c:v>20.04.2012</c:v>
                </c:pt>
                <c:pt idx="111">
                  <c:v>21.04.2012</c:v>
                </c:pt>
                <c:pt idx="112">
                  <c:v>22.04.2012</c:v>
                </c:pt>
                <c:pt idx="113">
                  <c:v>23.04.2012</c:v>
                </c:pt>
                <c:pt idx="114">
                  <c:v>24.04.2012</c:v>
                </c:pt>
                <c:pt idx="115">
                  <c:v>25.04.2012</c:v>
                </c:pt>
                <c:pt idx="116">
                  <c:v>26.04.2012</c:v>
                </c:pt>
                <c:pt idx="117">
                  <c:v>27.04.2012</c:v>
                </c:pt>
                <c:pt idx="118">
                  <c:v>28.04.2012</c:v>
                </c:pt>
                <c:pt idx="119">
                  <c:v>29.04.2012</c:v>
                </c:pt>
                <c:pt idx="120">
                  <c:v>30.04.2012</c:v>
                </c:pt>
                <c:pt idx="121">
                  <c:v>01.05.2012</c:v>
                </c:pt>
                <c:pt idx="122">
                  <c:v>02.05.2012</c:v>
                </c:pt>
                <c:pt idx="123">
                  <c:v>03.05.2012</c:v>
                </c:pt>
                <c:pt idx="124">
                  <c:v>04.05.2012</c:v>
                </c:pt>
                <c:pt idx="125">
                  <c:v>05.05.2012</c:v>
                </c:pt>
                <c:pt idx="126">
                  <c:v>06.05.2012</c:v>
                </c:pt>
                <c:pt idx="127">
                  <c:v>07.05.2012</c:v>
                </c:pt>
                <c:pt idx="128">
                  <c:v>08.05.2012</c:v>
                </c:pt>
                <c:pt idx="129">
                  <c:v>09.05.2012</c:v>
                </c:pt>
                <c:pt idx="130">
                  <c:v>10.05.2012</c:v>
                </c:pt>
                <c:pt idx="131">
                  <c:v>11.05.2012</c:v>
                </c:pt>
                <c:pt idx="132">
                  <c:v>12.05.2012</c:v>
                </c:pt>
                <c:pt idx="133">
                  <c:v>13.05.2012</c:v>
                </c:pt>
                <c:pt idx="134">
                  <c:v>14.05.2012</c:v>
                </c:pt>
                <c:pt idx="135">
                  <c:v>15.05.2012</c:v>
                </c:pt>
                <c:pt idx="136">
                  <c:v>16.05.2012</c:v>
                </c:pt>
                <c:pt idx="137">
                  <c:v>17.05.2012</c:v>
                </c:pt>
                <c:pt idx="138">
                  <c:v>18.05.2012</c:v>
                </c:pt>
                <c:pt idx="139">
                  <c:v>19.05.2012</c:v>
                </c:pt>
                <c:pt idx="140">
                  <c:v>20.05.2012</c:v>
                </c:pt>
                <c:pt idx="141">
                  <c:v>21.05.2012</c:v>
                </c:pt>
                <c:pt idx="142">
                  <c:v>22.05.2012</c:v>
                </c:pt>
                <c:pt idx="143">
                  <c:v>23.05.2012</c:v>
                </c:pt>
                <c:pt idx="144">
                  <c:v>24.05.2012</c:v>
                </c:pt>
                <c:pt idx="145">
                  <c:v>25.05.2012</c:v>
                </c:pt>
                <c:pt idx="146">
                  <c:v>26.05.2012</c:v>
                </c:pt>
                <c:pt idx="147">
                  <c:v>27.05.2012</c:v>
                </c:pt>
                <c:pt idx="148">
                  <c:v>28.05.2012</c:v>
                </c:pt>
                <c:pt idx="149">
                  <c:v>29.05.2012</c:v>
                </c:pt>
                <c:pt idx="150">
                  <c:v>30.05.2012</c:v>
                </c:pt>
                <c:pt idx="151">
                  <c:v>31.05.2012</c:v>
                </c:pt>
                <c:pt idx="152">
                  <c:v>01.06.2012</c:v>
                </c:pt>
                <c:pt idx="153">
                  <c:v>02.06.2012</c:v>
                </c:pt>
                <c:pt idx="154">
                  <c:v>03.06.2012</c:v>
                </c:pt>
                <c:pt idx="155">
                  <c:v>04.06.2012</c:v>
                </c:pt>
                <c:pt idx="156">
                  <c:v>05.06.2012</c:v>
                </c:pt>
                <c:pt idx="157">
                  <c:v>06.06.2012</c:v>
                </c:pt>
                <c:pt idx="158">
                  <c:v>07.06.2012</c:v>
                </c:pt>
                <c:pt idx="159">
                  <c:v>08.06.2012</c:v>
                </c:pt>
                <c:pt idx="160">
                  <c:v>09.06.2012</c:v>
                </c:pt>
                <c:pt idx="161">
                  <c:v>10.06.2012</c:v>
                </c:pt>
                <c:pt idx="162">
                  <c:v>11.06.2012</c:v>
                </c:pt>
                <c:pt idx="163">
                  <c:v>12.06.2012</c:v>
                </c:pt>
                <c:pt idx="164">
                  <c:v>13.06.2012</c:v>
                </c:pt>
                <c:pt idx="165">
                  <c:v>14.06.2012</c:v>
                </c:pt>
                <c:pt idx="166">
                  <c:v>15.06.2012</c:v>
                </c:pt>
                <c:pt idx="167">
                  <c:v>16.06.2012</c:v>
                </c:pt>
                <c:pt idx="168">
                  <c:v>17.06.2012</c:v>
                </c:pt>
                <c:pt idx="169">
                  <c:v>18.06.2012</c:v>
                </c:pt>
                <c:pt idx="170">
                  <c:v>19.06.2012</c:v>
                </c:pt>
                <c:pt idx="171">
                  <c:v>20.06.2012</c:v>
                </c:pt>
                <c:pt idx="172">
                  <c:v>21.06.2012</c:v>
                </c:pt>
                <c:pt idx="173">
                  <c:v>22.06.2012</c:v>
                </c:pt>
                <c:pt idx="174">
                  <c:v>23.06.2012</c:v>
                </c:pt>
                <c:pt idx="175">
                  <c:v>24.06.2012</c:v>
                </c:pt>
                <c:pt idx="176">
                  <c:v>25.06.2012</c:v>
                </c:pt>
                <c:pt idx="177">
                  <c:v>26.06.2012</c:v>
                </c:pt>
                <c:pt idx="178">
                  <c:v>27.06.2012</c:v>
                </c:pt>
                <c:pt idx="179">
                  <c:v>28.06.2012</c:v>
                </c:pt>
                <c:pt idx="180">
                  <c:v>29.06.2012</c:v>
                </c:pt>
                <c:pt idx="181">
                  <c:v>30.06.2012</c:v>
                </c:pt>
                <c:pt idx="182">
                  <c:v>01.07.2012</c:v>
                </c:pt>
                <c:pt idx="183">
                  <c:v>02.07.2012</c:v>
                </c:pt>
                <c:pt idx="184">
                  <c:v>03.07.2012</c:v>
                </c:pt>
                <c:pt idx="185">
                  <c:v>04.07.2012</c:v>
                </c:pt>
                <c:pt idx="186">
                  <c:v>05.07.2012</c:v>
                </c:pt>
                <c:pt idx="187">
                  <c:v>06.07.2012</c:v>
                </c:pt>
                <c:pt idx="188">
                  <c:v>07.07.2012</c:v>
                </c:pt>
                <c:pt idx="189">
                  <c:v>08.07.2012</c:v>
                </c:pt>
                <c:pt idx="190">
                  <c:v>09.07.2012</c:v>
                </c:pt>
                <c:pt idx="191">
                  <c:v>10.07.2012</c:v>
                </c:pt>
                <c:pt idx="192">
                  <c:v>11.07.2012</c:v>
                </c:pt>
                <c:pt idx="193">
                  <c:v>12.07.2012</c:v>
                </c:pt>
                <c:pt idx="194">
                  <c:v>13.07.2012</c:v>
                </c:pt>
                <c:pt idx="195">
                  <c:v>14.07.2012</c:v>
                </c:pt>
                <c:pt idx="196">
                  <c:v>15.07.2012</c:v>
                </c:pt>
                <c:pt idx="197">
                  <c:v>16.07.2012</c:v>
                </c:pt>
                <c:pt idx="198">
                  <c:v>17.07.2012</c:v>
                </c:pt>
                <c:pt idx="199">
                  <c:v>18.07.2012</c:v>
                </c:pt>
                <c:pt idx="200">
                  <c:v>19.07.2012</c:v>
                </c:pt>
                <c:pt idx="201">
                  <c:v>20.07.2012</c:v>
                </c:pt>
                <c:pt idx="202">
                  <c:v>21.07.2012</c:v>
                </c:pt>
                <c:pt idx="203">
                  <c:v>22.07.2012</c:v>
                </c:pt>
                <c:pt idx="204">
                  <c:v>23.07.2012</c:v>
                </c:pt>
                <c:pt idx="205">
                  <c:v>24.07.2012</c:v>
                </c:pt>
                <c:pt idx="206">
                  <c:v>25.07.2012</c:v>
                </c:pt>
                <c:pt idx="207">
                  <c:v>26.07.2012</c:v>
                </c:pt>
                <c:pt idx="208">
                  <c:v>27.07.2012</c:v>
                </c:pt>
                <c:pt idx="209">
                  <c:v>28.07.2012</c:v>
                </c:pt>
                <c:pt idx="210">
                  <c:v>29.07.2012</c:v>
                </c:pt>
                <c:pt idx="211">
                  <c:v>30.07.2012</c:v>
                </c:pt>
                <c:pt idx="212">
                  <c:v>31.07.2012</c:v>
                </c:pt>
                <c:pt idx="213">
                  <c:v>01.08.2012</c:v>
                </c:pt>
                <c:pt idx="214">
                  <c:v>02.08.2012</c:v>
                </c:pt>
                <c:pt idx="215">
                  <c:v>03.08.2012</c:v>
                </c:pt>
                <c:pt idx="216">
                  <c:v>04.08.2012</c:v>
                </c:pt>
                <c:pt idx="217">
                  <c:v>05.08.2012</c:v>
                </c:pt>
                <c:pt idx="218">
                  <c:v>06.08.2012</c:v>
                </c:pt>
                <c:pt idx="219">
                  <c:v>07.08.2012</c:v>
                </c:pt>
                <c:pt idx="220">
                  <c:v>08.08.2012</c:v>
                </c:pt>
                <c:pt idx="221">
                  <c:v>09.08.2012</c:v>
                </c:pt>
                <c:pt idx="222">
                  <c:v>10.08.2012</c:v>
                </c:pt>
                <c:pt idx="223">
                  <c:v>11.08.2012</c:v>
                </c:pt>
                <c:pt idx="224">
                  <c:v>12.08.2012</c:v>
                </c:pt>
                <c:pt idx="225">
                  <c:v>13.08.2012</c:v>
                </c:pt>
                <c:pt idx="226">
                  <c:v>14.08.2012</c:v>
                </c:pt>
                <c:pt idx="227">
                  <c:v>15.08.2012</c:v>
                </c:pt>
                <c:pt idx="228">
                  <c:v>16.08.2012</c:v>
                </c:pt>
                <c:pt idx="229">
                  <c:v>17.08.2012</c:v>
                </c:pt>
                <c:pt idx="230">
                  <c:v>18.08.2012</c:v>
                </c:pt>
                <c:pt idx="231">
                  <c:v>19.08.2012</c:v>
                </c:pt>
                <c:pt idx="232">
                  <c:v>20.08.2012</c:v>
                </c:pt>
                <c:pt idx="233">
                  <c:v>21.08.2012</c:v>
                </c:pt>
                <c:pt idx="234">
                  <c:v>22.08.2012</c:v>
                </c:pt>
                <c:pt idx="235">
                  <c:v>23.08.2012</c:v>
                </c:pt>
                <c:pt idx="236">
                  <c:v>24.08.2012</c:v>
                </c:pt>
                <c:pt idx="237">
                  <c:v>25.08.2012</c:v>
                </c:pt>
                <c:pt idx="238">
                  <c:v>26.08.2012</c:v>
                </c:pt>
                <c:pt idx="239">
                  <c:v>27.08.2012</c:v>
                </c:pt>
                <c:pt idx="240">
                  <c:v>28.08.2012</c:v>
                </c:pt>
                <c:pt idx="241">
                  <c:v>29.08.2012</c:v>
                </c:pt>
                <c:pt idx="242">
                  <c:v>30.08.2012</c:v>
                </c:pt>
                <c:pt idx="243">
                  <c:v>31.08.2012</c:v>
                </c:pt>
                <c:pt idx="244">
                  <c:v>01.09.2012</c:v>
                </c:pt>
                <c:pt idx="245">
                  <c:v>02.09.2012</c:v>
                </c:pt>
                <c:pt idx="246">
                  <c:v>03.09.2012</c:v>
                </c:pt>
                <c:pt idx="247">
                  <c:v>04.09.2012</c:v>
                </c:pt>
                <c:pt idx="248">
                  <c:v>05.09.2012</c:v>
                </c:pt>
                <c:pt idx="249">
                  <c:v>06.09.2012</c:v>
                </c:pt>
                <c:pt idx="250">
                  <c:v>07.09.2012</c:v>
                </c:pt>
                <c:pt idx="251">
                  <c:v>08.09.2012</c:v>
                </c:pt>
                <c:pt idx="252">
                  <c:v>09.09.2012</c:v>
                </c:pt>
                <c:pt idx="253">
                  <c:v>10.09.2012</c:v>
                </c:pt>
                <c:pt idx="254">
                  <c:v>11.09.2012</c:v>
                </c:pt>
                <c:pt idx="255">
                  <c:v>12.09.2012</c:v>
                </c:pt>
                <c:pt idx="256">
                  <c:v>13.09.2012</c:v>
                </c:pt>
                <c:pt idx="257">
                  <c:v>14.09.2012</c:v>
                </c:pt>
                <c:pt idx="258">
                  <c:v>15.09.2012</c:v>
                </c:pt>
                <c:pt idx="259">
                  <c:v>16.09.2012</c:v>
                </c:pt>
                <c:pt idx="260">
                  <c:v>17.09.2012</c:v>
                </c:pt>
                <c:pt idx="261">
                  <c:v>18.09.2012</c:v>
                </c:pt>
                <c:pt idx="262">
                  <c:v>19.09.2012</c:v>
                </c:pt>
                <c:pt idx="263">
                  <c:v>20.09.2012</c:v>
                </c:pt>
                <c:pt idx="264">
                  <c:v>21.09.2012</c:v>
                </c:pt>
                <c:pt idx="265">
                  <c:v>22.09.2012</c:v>
                </c:pt>
                <c:pt idx="266">
                  <c:v>23.09.2012</c:v>
                </c:pt>
                <c:pt idx="267">
                  <c:v>24.09.2012</c:v>
                </c:pt>
                <c:pt idx="268">
                  <c:v>25.09.2012</c:v>
                </c:pt>
                <c:pt idx="269">
                  <c:v>26.09.2012</c:v>
                </c:pt>
                <c:pt idx="270">
                  <c:v>27.09.2012</c:v>
                </c:pt>
                <c:pt idx="271">
                  <c:v>28.09.2012</c:v>
                </c:pt>
                <c:pt idx="272">
                  <c:v>29.09.2012</c:v>
                </c:pt>
                <c:pt idx="273">
                  <c:v>30.09.2012</c:v>
                </c:pt>
                <c:pt idx="274">
                  <c:v>01.10.2012</c:v>
                </c:pt>
                <c:pt idx="275">
                  <c:v>02.10.2012</c:v>
                </c:pt>
                <c:pt idx="276">
                  <c:v>03.10.2012</c:v>
                </c:pt>
                <c:pt idx="277">
                  <c:v>04.10.2012</c:v>
                </c:pt>
                <c:pt idx="278">
                  <c:v>05.10.2012</c:v>
                </c:pt>
                <c:pt idx="279">
                  <c:v>06.10.2012</c:v>
                </c:pt>
                <c:pt idx="280">
                  <c:v>07.10.2012</c:v>
                </c:pt>
                <c:pt idx="281">
                  <c:v>08.10.2012</c:v>
                </c:pt>
                <c:pt idx="282">
                  <c:v>09.10.2012</c:v>
                </c:pt>
                <c:pt idx="283">
                  <c:v>10.10.2012</c:v>
                </c:pt>
                <c:pt idx="284">
                  <c:v>11.10.2012</c:v>
                </c:pt>
                <c:pt idx="285">
                  <c:v>12.10.2012</c:v>
                </c:pt>
                <c:pt idx="286">
                  <c:v>13.10.2012</c:v>
                </c:pt>
                <c:pt idx="287">
                  <c:v>14.10.2012</c:v>
                </c:pt>
                <c:pt idx="288">
                  <c:v>15.10.2012</c:v>
                </c:pt>
                <c:pt idx="289">
                  <c:v>16.10.2012</c:v>
                </c:pt>
                <c:pt idx="290">
                  <c:v>17.10.2012</c:v>
                </c:pt>
                <c:pt idx="291">
                  <c:v>18.10.2012</c:v>
                </c:pt>
                <c:pt idx="292">
                  <c:v>19.10.2012</c:v>
                </c:pt>
                <c:pt idx="293">
                  <c:v>20.10.2012</c:v>
                </c:pt>
                <c:pt idx="294">
                  <c:v>21.10.2012</c:v>
                </c:pt>
                <c:pt idx="295">
                  <c:v>22.10.2012</c:v>
                </c:pt>
                <c:pt idx="296">
                  <c:v>23.10.2012</c:v>
                </c:pt>
                <c:pt idx="297">
                  <c:v>24.10.2012</c:v>
                </c:pt>
                <c:pt idx="298">
                  <c:v>25.10.2012</c:v>
                </c:pt>
                <c:pt idx="299">
                  <c:v>26.10.2012</c:v>
                </c:pt>
                <c:pt idx="300">
                  <c:v>27.10.2012</c:v>
                </c:pt>
                <c:pt idx="301">
                  <c:v>28.10.2012</c:v>
                </c:pt>
                <c:pt idx="302">
                  <c:v>29.10.2012</c:v>
                </c:pt>
                <c:pt idx="303">
                  <c:v>30.10.2012</c:v>
                </c:pt>
                <c:pt idx="304">
                  <c:v>31.10.2012</c:v>
                </c:pt>
                <c:pt idx="305">
                  <c:v>01.11.2012</c:v>
                </c:pt>
                <c:pt idx="306">
                  <c:v>02.11.2012</c:v>
                </c:pt>
                <c:pt idx="307">
                  <c:v>03.11.2012</c:v>
                </c:pt>
                <c:pt idx="308">
                  <c:v>04.11.2012</c:v>
                </c:pt>
                <c:pt idx="309">
                  <c:v>05.11.2012</c:v>
                </c:pt>
                <c:pt idx="310">
                  <c:v>06.11.2012</c:v>
                </c:pt>
                <c:pt idx="311">
                  <c:v>07.11.2012</c:v>
                </c:pt>
                <c:pt idx="312">
                  <c:v>08.11.2012</c:v>
                </c:pt>
                <c:pt idx="313">
                  <c:v>09.11.2012</c:v>
                </c:pt>
                <c:pt idx="314">
                  <c:v>10.11.2012</c:v>
                </c:pt>
                <c:pt idx="315">
                  <c:v>11.11.2012</c:v>
                </c:pt>
                <c:pt idx="316">
                  <c:v>12.11.2012</c:v>
                </c:pt>
                <c:pt idx="317">
                  <c:v>13.11.2012</c:v>
                </c:pt>
                <c:pt idx="318">
                  <c:v>14.11.2012</c:v>
                </c:pt>
                <c:pt idx="319">
                  <c:v>15.11.2012</c:v>
                </c:pt>
                <c:pt idx="320">
                  <c:v>16.11.2012</c:v>
                </c:pt>
                <c:pt idx="321">
                  <c:v>17.11.2012</c:v>
                </c:pt>
                <c:pt idx="322">
                  <c:v>18.11.2012</c:v>
                </c:pt>
                <c:pt idx="323">
                  <c:v>19.11.2012</c:v>
                </c:pt>
                <c:pt idx="324">
                  <c:v>20.11.2012</c:v>
                </c:pt>
                <c:pt idx="325">
                  <c:v>21.11.2012</c:v>
                </c:pt>
                <c:pt idx="326">
                  <c:v>22.11.2012</c:v>
                </c:pt>
                <c:pt idx="327">
                  <c:v>23.11.2012</c:v>
                </c:pt>
                <c:pt idx="328">
                  <c:v>24.11.2012</c:v>
                </c:pt>
                <c:pt idx="329">
                  <c:v>25.11.2012</c:v>
                </c:pt>
                <c:pt idx="330">
                  <c:v>26.11.2012</c:v>
                </c:pt>
                <c:pt idx="331">
                  <c:v>27.11.2012</c:v>
                </c:pt>
                <c:pt idx="332">
                  <c:v>28.11.2012</c:v>
                </c:pt>
                <c:pt idx="333">
                  <c:v>29.11.2012</c:v>
                </c:pt>
                <c:pt idx="334">
                  <c:v>30.11.2012</c:v>
                </c:pt>
                <c:pt idx="335">
                  <c:v>01.12.2012</c:v>
                </c:pt>
                <c:pt idx="336">
                  <c:v>02.12.2012</c:v>
                </c:pt>
                <c:pt idx="337">
                  <c:v>03.12.2012</c:v>
                </c:pt>
                <c:pt idx="338">
                  <c:v>04.12.2012</c:v>
                </c:pt>
                <c:pt idx="339">
                  <c:v>05.12.2012</c:v>
                </c:pt>
                <c:pt idx="340">
                  <c:v>06.12.2012</c:v>
                </c:pt>
                <c:pt idx="341">
                  <c:v>07.12.2012</c:v>
                </c:pt>
                <c:pt idx="342">
                  <c:v>08.12.2012</c:v>
                </c:pt>
                <c:pt idx="343">
                  <c:v>09.12.2012</c:v>
                </c:pt>
                <c:pt idx="344">
                  <c:v>10.12.2012</c:v>
                </c:pt>
                <c:pt idx="345">
                  <c:v>11.12.2012</c:v>
                </c:pt>
                <c:pt idx="346">
                  <c:v>12.12.2012</c:v>
                </c:pt>
                <c:pt idx="347">
                  <c:v>13.12.2012</c:v>
                </c:pt>
                <c:pt idx="348">
                  <c:v>14.12.2012</c:v>
                </c:pt>
                <c:pt idx="349">
                  <c:v>15.12.2012</c:v>
                </c:pt>
                <c:pt idx="350">
                  <c:v>16.12.2012</c:v>
                </c:pt>
                <c:pt idx="351">
                  <c:v>17.12.2012</c:v>
                </c:pt>
                <c:pt idx="352">
                  <c:v>18.12.2012</c:v>
                </c:pt>
                <c:pt idx="353">
                  <c:v>19.12.2012</c:v>
                </c:pt>
                <c:pt idx="354">
                  <c:v>20.12.2012</c:v>
                </c:pt>
                <c:pt idx="355">
                  <c:v>21.12.2012</c:v>
                </c:pt>
                <c:pt idx="356">
                  <c:v>22.12.2012</c:v>
                </c:pt>
                <c:pt idx="357">
                  <c:v>23.12.2012</c:v>
                </c:pt>
                <c:pt idx="358">
                  <c:v>24.12.2012</c:v>
                </c:pt>
                <c:pt idx="359">
                  <c:v>25.12.2012</c:v>
                </c:pt>
                <c:pt idx="360">
                  <c:v>26.12.2012</c:v>
                </c:pt>
                <c:pt idx="361">
                  <c:v>27.12.2012</c:v>
                </c:pt>
                <c:pt idx="362">
                  <c:v>28.12.2012</c:v>
                </c:pt>
                <c:pt idx="363">
                  <c:v>29.12.2012</c:v>
                </c:pt>
                <c:pt idx="364">
                  <c:v>30.12.2012</c:v>
                </c:pt>
                <c:pt idx="365">
                  <c:v>31.12.2012</c:v>
                </c:pt>
              </c:strCache>
            </c:strRef>
          </c:cat>
          <c:val>
            <c:numRef>
              <c:f>Pivot_Costs!$D$4:$D$370</c:f>
              <c:numCache>
                <c:formatCode>General</c:formatCode>
                <c:ptCount val="366"/>
                <c:pt idx="0">
                  <c:v>0.96987742187500003</c:v>
                </c:pt>
                <c:pt idx="1">
                  <c:v>1.7196137499999999</c:v>
                </c:pt>
                <c:pt idx="2">
                  <c:v>1.6186420312499996</c:v>
                </c:pt>
                <c:pt idx="3">
                  <c:v>6.7593935416666673</c:v>
                </c:pt>
                <c:pt idx="4">
                  <c:v>5.37654830729167</c:v>
                </c:pt>
                <c:pt idx="5">
                  <c:v>7.5985346093749984</c:v>
                </c:pt>
                <c:pt idx="6">
                  <c:v>6.6409142708333322</c:v>
                </c:pt>
                <c:pt idx="7">
                  <c:v>5.6405537760416715</c:v>
                </c:pt>
                <c:pt idx="8">
                  <c:v>3.3771079687500021</c:v>
                </c:pt>
                <c:pt idx="9">
                  <c:v>2.2157935937499986</c:v>
                </c:pt>
                <c:pt idx="10">
                  <c:v>8.2770200781249983</c:v>
                </c:pt>
                <c:pt idx="11">
                  <c:v>8.776391927083333</c:v>
                </c:pt>
                <c:pt idx="12">
                  <c:v>8.1664920572916646</c:v>
                </c:pt>
                <c:pt idx="13">
                  <c:v>8.3379427083333333</c:v>
                </c:pt>
                <c:pt idx="14">
                  <c:v>7.6432762500000031</c:v>
                </c:pt>
                <c:pt idx="15">
                  <c:v>3.3903189322916631</c:v>
                </c:pt>
                <c:pt idx="16">
                  <c:v>2.3034291406250009</c:v>
                </c:pt>
                <c:pt idx="17">
                  <c:v>7.3803075781249987</c:v>
                </c:pt>
                <c:pt idx="18">
                  <c:v>9.025764973958335</c:v>
                </c:pt>
                <c:pt idx="19">
                  <c:v>8.6365579166666677</c:v>
                </c:pt>
                <c:pt idx="20">
                  <c:v>7.4114149218749992</c:v>
                </c:pt>
                <c:pt idx="21">
                  <c:v>3.4698478906249979</c:v>
                </c:pt>
                <c:pt idx="22">
                  <c:v>3.3851621614583345</c:v>
                </c:pt>
                <c:pt idx="23">
                  <c:v>2.4231578124999995</c:v>
                </c:pt>
                <c:pt idx="24">
                  <c:v>8.251723541666669</c:v>
                </c:pt>
                <c:pt idx="25">
                  <c:v>9.179681614583334</c:v>
                </c:pt>
                <c:pt idx="26">
                  <c:v>9.4888833072916672</c:v>
                </c:pt>
                <c:pt idx="27">
                  <c:v>8.4420937239583296</c:v>
                </c:pt>
                <c:pt idx="28">
                  <c:v>7.4077090104166707</c:v>
                </c:pt>
                <c:pt idx="29">
                  <c:v>3.1022649218750011</c:v>
                </c:pt>
                <c:pt idx="30">
                  <c:v>2.0727503906249996</c:v>
                </c:pt>
                <c:pt idx="31">
                  <c:v>9.355231718749998</c:v>
                </c:pt>
                <c:pt idx="32">
                  <c:v>12.443845104166661</c:v>
                </c:pt>
                <c:pt idx="33">
                  <c:v>13.272914401041668</c:v>
                </c:pt>
                <c:pt idx="34">
                  <c:v>10.430521380208328</c:v>
                </c:pt>
                <c:pt idx="35">
                  <c:v>8.7124656770833315</c:v>
                </c:pt>
                <c:pt idx="36">
                  <c:v>5.802293281249999</c:v>
                </c:pt>
                <c:pt idx="37">
                  <c:v>3.6899765625000023</c:v>
                </c:pt>
                <c:pt idx="38">
                  <c:v>19.238698255208334</c:v>
                </c:pt>
                <c:pt idx="39">
                  <c:v>16.547823567708335</c:v>
                </c:pt>
                <c:pt idx="40">
                  <c:v>17.899202630208332</c:v>
                </c:pt>
                <c:pt idx="41">
                  <c:v>11.585714453124995</c:v>
                </c:pt>
                <c:pt idx="42">
                  <c:v>9.0132115885416706</c:v>
                </c:pt>
                <c:pt idx="43">
                  <c:v>6.1481079687500007</c:v>
                </c:pt>
                <c:pt idx="44">
                  <c:v>3.5998810156250012</c:v>
                </c:pt>
                <c:pt idx="45">
                  <c:v>8.2920651302083339</c:v>
                </c:pt>
                <c:pt idx="46">
                  <c:v>12.270003072916664</c:v>
                </c:pt>
                <c:pt idx="47">
                  <c:v>10.596259505208335</c:v>
                </c:pt>
                <c:pt idx="48">
                  <c:v>9.5614406249999959</c:v>
                </c:pt>
                <c:pt idx="49">
                  <c:v>7.0217468229166675</c:v>
                </c:pt>
                <c:pt idx="50">
                  <c:v>5.5578492708333327</c:v>
                </c:pt>
                <c:pt idx="51">
                  <c:v>2.9964923437499995</c:v>
                </c:pt>
                <c:pt idx="52">
                  <c:v>8.6988333593750049</c:v>
                </c:pt>
                <c:pt idx="53">
                  <c:v>9.9269687239583373</c:v>
                </c:pt>
                <c:pt idx="54">
                  <c:v>10.428718854166663</c:v>
                </c:pt>
                <c:pt idx="55">
                  <c:v>9.1994471614583304</c:v>
                </c:pt>
                <c:pt idx="56">
                  <c:v>9.114332057291664</c:v>
                </c:pt>
                <c:pt idx="57">
                  <c:v>5.1444481510416686</c:v>
                </c:pt>
                <c:pt idx="58">
                  <c:v>2.9585800000000009</c:v>
                </c:pt>
                <c:pt idx="59">
                  <c:v>9.805427265625001</c:v>
                </c:pt>
                <c:pt idx="60">
                  <c:v>10.139739036458334</c:v>
                </c:pt>
                <c:pt idx="61">
                  <c:v>10.324986822916667</c:v>
                </c:pt>
                <c:pt idx="62">
                  <c:v>8.3520709374999988</c:v>
                </c:pt>
                <c:pt idx="63">
                  <c:v>8.1524544531250012</c:v>
                </c:pt>
                <c:pt idx="64">
                  <c:v>4.8058617447916676</c:v>
                </c:pt>
                <c:pt idx="65">
                  <c:v>2.5190115624999998</c:v>
                </c:pt>
                <c:pt idx="66">
                  <c:v>8.1035273697916672</c:v>
                </c:pt>
                <c:pt idx="67">
                  <c:v>9.957677994791668</c:v>
                </c:pt>
                <c:pt idx="68">
                  <c:v>10.567706406250002</c:v>
                </c:pt>
                <c:pt idx="69">
                  <c:v>9.3792226562499987</c:v>
                </c:pt>
                <c:pt idx="70">
                  <c:v>7.1148440364583339</c:v>
                </c:pt>
                <c:pt idx="71">
                  <c:v>4.4310048177083372</c:v>
                </c:pt>
                <c:pt idx="72">
                  <c:v>2.5667592187499992</c:v>
                </c:pt>
                <c:pt idx="73">
                  <c:v>8.9033634375000013</c:v>
                </c:pt>
                <c:pt idx="74">
                  <c:v>10.302728645833328</c:v>
                </c:pt>
                <c:pt idx="75">
                  <c:v>9.8249019531249999</c:v>
                </c:pt>
                <c:pt idx="76">
                  <c:v>9.0662308072916691</c:v>
                </c:pt>
                <c:pt idx="77">
                  <c:v>7.4891290624999982</c:v>
                </c:pt>
                <c:pt idx="78">
                  <c:v>4.0058927604166694</c:v>
                </c:pt>
                <c:pt idx="79">
                  <c:v>2.5363619531250006</c:v>
                </c:pt>
                <c:pt idx="80">
                  <c:v>8.4330804427083379</c:v>
                </c:pt>
                <c:pt idx="81">
                  <c:v>9.7207484375000011</c:v>
                </c:pt>
                <c:pt idx="82">
                  <c:v>8.9364003124999982</c:v>
                </c:pt>
                <c:pt idx="83">
                  <c:v>8.2710456510416694</c:v>
                </c:pt>
                <c:pt idx="84">
                  <c:v>5.6648056249999987</c:v>
                </c:pt>
                <c:pt idx="85">
                  <c:v>4.2484615104166723</c:v>
                </c:pt>
                <c:pt idx="86">
                  <c:v>2.3293646875000005</c:v>
                </c:pt>
                <c:pt idx="87">
                  <c:v>7.9425881510416687</c:v>
                </c:pt>
                <c:pt idx="88">
                  <c:v>7.3535343750000015</c:v>
                </c:pt>
                <c:pt idx="89">
                  <c:v>8.3091145312499997</c:v>
                </c:pt>
                <c:pt idx="90">
                  <c:v>4.9547167708333308</c:v>
                </c:pt>
                <c:pt idx="91">
                  <c:v>4.6737870312499981</c:v>
                </c:pt>
                <c:pt idx="92">
                  <c:v>3.7834561197916692</c:v>
                </c:pt>
                <c:pt idx="93">
                  <c:v>2.4207821875000008</c:v>
                </c:pt>
                <c:pt idx="94">
                  <c:v>8.8169683854166667</c:v>
                </c:pt>
                <c:pt idx="95">
                  <c:v>10.866056484375001</c:v>
                </c:pt>
                <c:pt idx="96">
                  <c:v>9.3761036718750024</c:v>
                </c:pt>
                <c:pt idx="97">
                  <c:v>8.4413069010416688</c:v>
                </c:pt>
                <c:pt idx="98">
                  <c:v>7.3058237760416667</c:v>
                </c:pt>
                <c:pt idx="99">
                  <c:v>2.6925343749999993</c:v>
                </c:pt>
                <c:pt idx="100">
                  <c:v>2.0059642968749993</c:v>
                </c:pt>
                <c:pt idx="101">
                  <c:v>9.6056928645833324</c:v>
                </c:pt>
                <c:pt idx="102">
                  <c:v>11.222762864583332</c:v>
                </c:pt>
                <c:pt idx="103">
                  <c:v>11.986459427083332</c:v>
                </c:pt>
                <c:pt idx="104">
                  <c:v>9.7622008593749996</c:v>
                </c:pt>
                <c:pt idx="105">
                  <c:v>7.3101170572916629</c:v>
                </c:pt>
                <c:pt idx="106">
                  <c:v>4.5327419791666657</c:v>
                </c:pt>
                <c:pt idx="107">
                  <c:v>2.2317406250000009</c:v>
                </c:pt>
                <c:pt idx="108">
                  <c:v>2.5994575781249991</c:v>
                </c:pt>
                <c:pt idx="109">
                  <c:v>9.3927568229166649</c:v>
                </c:pt>
                <c:pt idx="110">
                  <c:v>11.772712083333333</c:v>
                </c:pt>
                <c:pt idx="111">
                  <c:v>9.2122126302083363</c:v>
                </c:pt>
                <c:pt idx="112">
                  <c:v>8.7388839583333304</c:v>
                </c:pt>
                <c:pt idx="113">
                  <c:v>5.4202208072916669</c:v>
                </c:pt>
                <c:pt idx="114">
                  <c:v>3.2571416406250004</c:v>
                </c:pt>
                <c:pt idx="115">
                  <c:v>8.8689709374999985</c:v>
                </c:pt>
                <c:pt idx="116">
                  <c:v>9.5209820052083334</c:v>
                </c:pt>
                <c:pt idx="117">
                  <c:v>10.350424713541665</c:v>
                </c:pt>
                <c:pt idx="118">
                  <c:v>8.6311340364583291</c:v>
                </c:pt>
                <c:pt idx="119">
                  <c:v>5.6435864062500007</c:v>
                </c:pt>
                <c:pt idx="120">
                  <c:v>4.3252923437500002</c:v>
                </c:pt>
                <c:pt idx="121">
                  <c:v>1.1536734375000002</c:v>
                </c:pt>
                <c:pt idx="122">
                  <c:v>9.4559419531249986</c:v>
                </c:pt>
                <c:pt idx="123">
                  <c:v>11.374651822916666</c:v>
                </c:pt>
                <c:pt idx="124">
                  <c:v>9.9423651562499984</c:v>
                </c:pt>
                <c:pt idx="125">
                  <c:v>8.2434995312500003</c:v>
                </c:pt>
                <c:pt idx="126">
                  <c:v>7.0084261458333366</c:v>
                </c:pt>
                <c:pt idx="127">
                  <c:v>4.2301492187500029</c:v>
                </c:pt>
                <c:pt idx="128">
                  <c:v>2.1759196093750002</c:v>
                </c:pt>
                <c:pt idx="129">
                  <c:v>9.2061484114583347</c:v>
                </c:pt>
                <c:pt idx="130">
                  <c:v>9.6895117708333345</c:v>
                </c:pt>
                <c:pt idx="131">
                  <c:v>9.0350160416666689</c:v>
                </c:pt>
                <c:pt idx="132">
                  <c:v>8.3051275260416677</c:v>
                </c:pt>
                <c:pt idx="133">
                  <c:v>7.1121531250000016</c:v>
                </c:pt>
                <c:pt idx="134">
                  <c:v>4.7313634114583332</c:v>
                </c:pt>
                <c:pt idx="135">
                  <c:v>2.609530234375002</c:v>
                </c:pt>
                <c:pt idx="136">
                  <c:v>7.6035595572916685</c:v>
                </c:pt>
                <c:pt idx="137">
                  <c:v>6.7687469010416672</c:v>
                </c:pt>
                <c:pt idx="138">
                  <c:v>7.7642836979166718</c:v>
                </c:pt>
                <c:pt idx="139">
                  <c:v>8.0680540104166685</c:v>
                </c:pt>
                <c:pt idx="140">
                  <c:v>5.4940771875000012</c:v>
                </c:pt>
                <c:pt idx="141">
                  <c:v>4.2499350260416682</c:v>
                </c:pt>
                <c:pt idx="142">
                  <c:v>2.4831057812500004</c:v>
                </c:pt>
                <c:pt idx="143">
                  <c:v>8.4929587500000014</c:v>
                </c:pt>
                <c:pt idx="144">
                  <c:v>9.2010579687500016</c:v>
                </c:pt>
                <c:pt idx="145">
                  <c:v>8.7872691927083384</c:v>
                </c:pt>
                <c:pt idx="146">
                  <c:v>6.1011972916666677</c:v>
                </c:pt>
                <c:pt idx="147">
                  <c:v>4.758378125000001</c:v>
                </c:pt>
                <c:pt idx="148">
                  <c:v>3.5996390364583335</c:v>
                </c:pt>
                <c:pt idx="149">
                  <c:v>2.6996729687500007</c:v>
                </c:pt>
                <c:pt idx="150">
                  <c:v>9.681740755208331</c:v>
                </c:pt>
                <c:pt idx="151">
                  <c:v>11.744483203125002</c:v>
                </c:pt>
                <c:pt idx="152">
                  <c:v>9.1171334114583349</c:v>
                </c:pt>
                <c:pt idx="153">
                  <c:v>6.8357041145833337</c:v>
                </c:pt>
                <c:pt idx="154">
                  <c:v>6.3562357031250016</c:v>
                </c:pt>
                <c:pt idx="155">
                  <c:v>3.6584524479166691</c:v>
                </c:pt>
                <c:pt idx="156">
                  <c:v>2.2349685937500015</c:v>
                </c:pt>
                <c:pt idx="157">
                  <c:v>7.6189609114583341</c:v>
                </c:pt>
                <c:pt idx="158">
                  <c:v>8.2176942968749955</c:v>
                </c:pt>
                <c:pt idx="159">
                  <c:v>9.1409026562499935</c:v>
                </c:pt>
                <c:pt idx="160">
                  <c:v>5.7701482031249993</c:v>
                </c:pt>
                <c:pt idx="161">
                  <c:v>5.8023489062500007</c:v>
                </c:pt>
                <c:pt idx="162">
                  <c:v>4.6863954947916673</c:v>
                </c:pt>
                <c:pt idx="163">
                  <c:v>2.6690408593750008</c:v>
                </c:pt>
                <c:pt idx="164">
                  <c:v>9.3955190625000018</c:v>
                </c:pt>
                <c:pt idx="165">
                  <c:v>11.148432994791669</c:v>
                </c:pt>
                <c:pt idx="166">
                  <c:v>9.0396505989583353</c:v>
                </c:pt>
                <c:pt idx="167">
                  <c:v>5.7029698958333315</c:v>
                </c:pt>
                <c:pt idx="168">
                  <c:v>4.4629905468750026</c:v>
                </c:pt>
                <c:pt idx="169">
                  <c:v>3.7100879687499995</c:v>
                </c:pt>
                <c:pt idx="170">
                  <c:v>2.1836732031249997</c:v>
                </c:pt>
                <c:pt idx="171">
                  <c:v>9.6550900260416679</c:v>
                </c:pt>
                <c:pt idx="172">
                  <c:v>10.727697786458334</c:v>
                </c:pt>
                <c:pt idx="173">
                  <c:v>8.9149727083333357</c:v>
                </c:pt>
                <c:pt idx="174">
                  <c:v>7.3752672395833363</c:v>
                </c:pt>
                <c:pt idx="175">
                  <c:v>4.3616351562500011</c:v>
                </c:pt>
                <c:pt idx="176">
                  <c:v>3.1866355468750016</c:v>
                </c:pt>
                <c:pt idx="177">
                  <c:v>1.9330403125000004</c:v>
                </c:pt>
                <c:pt idx="178">
                  <c:v>8.1983349999999984</c:v>
                </c:pt>
                <c:pt idx="179">
                  <c:v>9.9252752343750021</c:v>
                </c:pt>
                <c:pt idx="180">
                  <c:v>10.036377604166669</c:v>
                </c:pt>
                <c:pt idx="181">
                  <c:v>8.0100460156249973</c:v>
                </c:pt>
                <c:pt idx="182">
                  <c:v>5.1650207031250002</c:v>
                </c:pt>
                <c:pt idx="183">
                  <c:v>4.372638593749997</c:v>
                </c:pt>
                <c:pt idx="184">
                  <c:v>3.0251871874999998</c:v>
                </c:pt>
                <c:pt idx="185">
                  <c:v>9.0200711979166677</c:v>
                </c:pt>
                <c:pt idx="186">
                  <c:v>10.277335312500002</c:v>
                </c:pt>
                <c:pt idx="187">
                  <c:v>11.056990104166667</c:v>
                </c:pt>
                <c:pt idx="188">
                  <c:v>8.7081318750000047</c:v>
                </c:pt>
                <c:pt idx="189">
                  <c:v>5.696821640625001</c:v>
                </c:pt>
                <c:pt idx="190">
                  <c:v>3.9364215625000014</c:v>
                </c:pt>
                <c:pt idx="191">
                  <c:v>2.714446718750001</c:v>
                </c:pt>
                <c:pt idx="192">
                  <c:v>8.2842842447916638</c:v>
                </c:pt>
                <c:pt idx="193">
                  <c:v>8.9503328906250008</c:v>
                </c:pt>
                <c:pt idx="194">
                  <c:v>10.117349609374997</c:v>
                </c:pt>
                <c:pt idx="195">
                  <c:v>7.0889667968749999</c:v>
                </c:pt>
                <c:pt idx="196">
                  <c:v>5.8181575520833357</c:v>
                </c:pt>
                <c:pt idx="197">
                  <c:v>4.0618255989583325</c:v>
                </c:pt>
                <c:pt idx="198">
                  <c:v>2.1217949999999988</c:v>
                </c:pt>
                <c:pt idx="199">
                  <c:v>8.677651953125002</c:v>
                </c:pt>
                <c:pt idx="200">
                  <c:v>9.2065535416666684</c:v>
                </c:pt>
                <c:pt idx="201">
                  <c:v>10.262498124999999</c:v>
                </c:pt>
                <c:pt idx="202">
                  <c:v>8.6847619791666677</c:v>
                </c:pt>
                <c:pt idx="203">
                  <c:v>6.2433113281249986</c:v>
                </c:pt>
                <c:pt idx="204">
                  <c:v>4.0905933072916696</c:v>
                </c:pt>
                <c:pt idx="205">
                  <c:v>2.1456775000000001</c:v>
                </c:pt>
                <c:pt idx="206">
                  <c:v>9.075830755208333</c:v>
                </c:pt>
                <c:pt idx="207">
                  <c:v>11.198725208333329</c:v>
                </c:pt>
                <c:pt idx="208">
                  <c:v>11.565846874999998</c:v>
                </c:pt>
                <c:pt idx="209">
                  <c:v>8.6879955468750012</c:v>
                </c:pt>
                <c:pt idx="210">
                  <c:v>6.6689742708333348</c:v>
                </c:pt>
                <c:pt idx="211">
                  <c:v>4.6023136197916648</c:v>
                </c:pt>
                <c:pt idx="212">
                  <c:v>2.3776807031249998</c:v>
                </c:pt>
                <c:pt idx="213">
                  <c:v>7.5014189583333319</c:v>
                </c:pt>
                <c:pt idx="214">
                  <c:v>8.9595250520833396</c:v>
                </c:pt>
                <c:pt idx="215">
                  <c:v>9.8427567187500014</c:v>
                </c:pt>
                <c:pt idx="216">
                  <c:v>8.1771597656250012</c:v>
                </c:pt>
                <c:pt idx="217">
                  <c:v>7.2236552604166677</c:v>
                </c:pt>
                <c:pt idx="218">
                  <c:v>4.2526997395833339</c:v>
                </c:pt>
                <c:pt idx="219">
                  <c:v>2.4042818750000019</c:v>
                </c:pt>
                <c:pt idx="220">
                  <c:v>4.0023235937499999</c:v>
                </c:pt>
                <c:pt idx="221">
                  <c:v>9.3041670052083312</c:v>
                </c:pt>
                <c:pt idx="222">
                  <c:v>9.8647968229166718</c:v>
                </c:pt>
                <c:pt idx="223">
                  <c:v>9.1665891145833331</c:v>
                </c:pt>
                <c:pt idx="224">
                  <c:v>6.1541373177083321</c:v>
                </c:pt>
                <c:pt idx="225">
                  <c:v>4.8734816406249992</c:v>
                </c:pt>
                <c:pt idx="226">
                  <c:v>2.702933046875001</c:v>
                </c:pt>
                <c:pt idx="227">
                  <c:v>8.2140249999999977</c:v>
                </c:pt>
                <c:pt idx="228">
                  <c:v>12.439659609374997</c:v>
                </c:pt>
                <c:pt idx="229">
                  <c:v>12.997479817708337</c:v>
                </c:pt>
                <c:pt idx="230">
                  <c:v>9.8378327604166689</c:v>
                </c:pt>
                <c:pt idx="231">
                  <c:v>8.7006070572916698</c:v>
                </c:pt>
                <c:pt idx="232">
                  <c:v>5.5121812239583372</c:v>
                </c:pt>
                <c:pt idx="233">
                  <c:v>2.9273559375000011</c:v>
                </c:pt>
                <c:pt idx="234">
                  <c:v>9.8092447656250012</c:v>
                </c:pt>
                <c:pt idx="235">
                  <c:v>12.088233697916664</c:v>
                </c:pt>
                <c:pt idx="236">
                  <c:v>11.742513125</c:v>
                </c:pt>
                <c:pt idx="237">
                  <c:v>9.6622226822916684</c:v>
                </c:pt>
                <c:pt idx="238">
                  <c:v>5.9260842968749996</c:v>
                </c:pt>
                <c:pt idx="239">
                  <c:v>4.5388671875000002</c:v>
                </c:pt>
                <c:pt idx="240">
                  <c:v>3.1002935937499991</c:v>
                </c:pt>
                <c:pt idx="241">
                  <c:v>10.147203776041669</c:v>
                </c:pt>
                <c:pt idx="242">
                  <c:v>11.760406328124999</c:v>
                </c:pt>
                <c:pt idx="243">
                  <c:v>10.938984322916667</c:v>
                </c:pt>
                <c:pt idx="244">
                  <c:v>9.4513424218750011</c:v>
                </c:pt>
                <c:pt idx="245">
                  <c:v>7.0807566406250002</c:v>
                </c:pt>
                <c:pt idx="246">
                  <c:v>4.6456534375000009</c:v>
                </c:pt>
                <c:pt idx="247">
                  <c:v>2.9937829687500002</c:v>
                </c:pt>
                <c:pt idx="248">
                  <c:v>10.190004114583333</c:v>
                </c:pt>
                <c:pt idx="249">
                  <c:v>11.505389947916669</c:v>
                </c:pt>
                <c:pt idx="250">
                  <c:v>9.9941670833333358</c:v>
                </c:pt>
                <c:pt idx="251">
                  <c:v>10.153355026041668</c:v>
                </c:pt>
                <c:pt idx="252">
                  <c:v>7.8024689583333311</c:v>
                </c:pt>
                <c:pt idx="253">
                  <c:v>4.1784113281249997</c:v>
                </c:pt>
                <c:pt idx="254">
                  <c:v>2.625111875</c:v>
                </c:pt>
                <c:pt idx="255">
                  <c:v>10.405374609374997</c:v>
                </c:pt>
                <c:pt idx="256">
                  <c:v>11.25984325520834</c:v>
                </c:pt>
                <c:pt idx="257">
                  <c:v>7.5566236458333336</c:v>
                </c:pt>
                <c:pt idx="258">
                  <c:v>8.5050847916666648</c:v>
                </c:pt>
                <c:pt idx="259">
                  <c:v>7.1055323958333334</c:v>
                </c:pt>
                <c:pt idx="260">
                  <c:v>4.203923333333333</c:v>
                </c:pt>
                <c:pt idx="261">
                  <c:v>2.8080585937499998</c:v>
                </c:pt>
                <c:pt idx="262">
                  <c:v>9.515149895833332</c:v>
                </c:pt>
                <c:pt idx="263">
                  <c:v>11.212149062499996</c:v>
                </c:pt>
                <c:pt idx="264">
                  <c:v>10.922725156249998</c:v>
                </c:pt>
                <c:pt idx="265">
                  <c:v>8.5572416927083328</c:v>
                </c:pt>
                <c:pt idx="266">
                  <c:v>7.3542266666666665</c:v>
                </c:pt>
                <c:pt idx="267">
                  <c:v>3.7558750520833328</c:v>
                </c:pt>
                <c:pt idx="268">
                  <c:v>2.7242821093749998</c:v>
                </c:pt>
                <c:pt idx="269">
                  <c:v>10.013470859374999</c:v>
                </c:pt>
                <c:pt idx="270">
                  <c:v>11.210545520833334</c:v>
                </c:pt>
                <c:pt idx="271">
                  <c:v>10.214499036458333</c:v>
                </c:pt>
                <c:pt idx="272">
                  <c:v>8.1079895833333335</c:v>
                </c:pt>
                <c:pt idx="273">
                  <c:v>6.1874430989583331</c:v>
                </c:pt>
                <c:pt idx="274">
                  <c:v>4.0558980208333315</c:v>
                </c:pt>
                <c:pt idx="275">
                  <c:v>2.5575097656250008</c:v>
                </c:pt>
                <c:pt idx="276">
                  <c:v>5.8803604166666661</c:v>
                </c:pt>
                <c:pt idx="277">
                  <c:v>10.547819140625</c:v>
                </c:pt>
                <c:pt idx="278">
                  <c:v>9.3932417708333258</c:v>
                </c:pt>
                <c:pt idx="279">
                  <c:v>8.4114583854166689</c:v>
                </c:pt>
                <c:pt idx="280">
                  <c:v>7.0969340104166676</c:v>
                </c:pt>
                <c:pt idx="281">
                  <c:v>3.1476442968750011</c:v>
                </c:pt>
                <c:pt idx="282">
                  <c:v>2.048774531249999</c:v>
                </c:pt>
                <c:pt idx="283">
                  <c:v>9.8329482031250013</c:v>
                </c:pt>
                <c:pt idx="284">
                  <c:v>11.47098997395833</c:v>
                </c:pt>
                <c:pt idx="285">
                  <c:v>10.403257213541666</c:v>
                </c:pt>
                <c:pt idx="286">
                  <c:v>8.2773895312499999</c:v>
                </c:pt>
                <c:pt idx="287">
                  <c:v>6.4813256510416686</c:v>
                </c:pt>
                <c:pt idx="288">
                  <c:v>3.1469487500000013</c:v>
                </c:pt>
                <c:pt idx="289">
                  <c:v>2.356219453125</c:v>
                </c:pt>
                <c:pt idx="290">
                  <c:v>7.9116692708333334</c:v>
                </c:pt>
                <c:pt idx="291">
                  <c:v>9.1000073958333321</c:v>
                </c:pt>
                <c:pt idx="292">
                  <c:v>4.0771138281250021</c:v>
                </c:pt>
                <c:pt idx="293">
                  <c:v>6.7488988281250011</c:v>
                </c:pt>
                <c:pt idx="294">
                  <c:v>7.2288725781249958</c:v>
                </c:pt>
                <c:pt idx="295">
                  <c:v>3.499756484375002</c:v>
                </c:pt>
                <c:pt idx="296">
                  <c:v>2.1975037500000005</c:v>
                </c:pt>
                <c:pt idx="297">
                  <c:v>2.9841189843750002</c:v>
                </c:pt>
                <c:pt idx="298">
                  <c:v>2.5458355468750002</c:v>
                </c:pt>
                <c:pt idx="299">
                  <c:v>9.0898797656250014</c:v>
                </c:pt>
                <c:pt idx="300">
                  <c:v>8.4575421093750034</c:v>
                </c:pt>
                <c:pt idx="301">
                  <c:v>7.8216372916666641</c:v>
                </c:pt>
                <c:pt idx="302">
                  <c:v>3.2161839322916665</c:v>
                </c:pt>
                <c:pt idx="303">
                  <c:v>2.2715778906249997</c:v>
                </c:pt>
                <c:pt idx="304">
                  <c:v>8.8317614062500009</c:v>
                </c:pt>
                <c:pt idx="305">
                  <c:v>7.1002730468750022</c:v>
                </c:pt>
                <c:pt idx="306">
                  <c:v>7.6436173437500017</c:v>
                </c:pt>
                <c:pt idx="307">
                  <c:v>7.6148515885416623</c:v>
                </c:pt>
                <c:pt idx="308">
                  <c:v>5.8599836197916666</c:v>
                </c:pt>
                <c:pt idx="309">
                  <c:v>2.7723734895833325</c:v>
                </c:pt>
                <c:pt idx="310">
                  <c:v>1.8972177343749994</c:v>
                </c:pt>
                <c:pt idx="311">
                  <c:v>7.9906927083333308</c:v>
                </c:pt>
                <c:pt idx="312">
                  <c:v>8.8463763802083353</c:v>
                </c:pt>
                <c:pt idx="313">
                  <c:v>10.958976510416662</c:v>
                </c:pt>
                <c:pt idx="314">
                  <c:v>8.488841796874997</c:v>
                </c:pt>
                <c:pt idx="315">
                  <c:v>7.1488594791666671</c:v>
                </c:pt>
                <c:pt idx="316">
                  <c:v>3.3732379427083323</c:v>
                </c:pt>
                <c:pt idx="317">
                  <c:v>2.0832131249999999</c:v>
                </c:pt>
                <c:pt idx="318">
                  <c:v>9.3987756770833375</c:v>
                </c:pt>
                <c:pt idx="319">
                  <c:v>11.224606328125004</c:v>
                </c:pt>
                <c:pt idx="320">
                  <c:v>10.865397343749999</c:v>
                </c:pt>
                <c:pt idx="321">
                  <c:v>8.8063778906250025</c:v>
                </c:pt>
                <c:pt idx="322">
                  <c:v>8.367780885416666</c:v>
                </c:pt>
                <c:pt idx="323">
                  <c:v>3.6448432031249998</c:v>
                </c:pt>
                <c:pt idx="324">
                  <c:v>2.3979733593749999</c:v>
                </c:pt>
                <c:pt idx="325">
                  <c:v>9.3848303645833351</c:v>
                </c:pt>
                <c:pt idx="326">
                  <c:v>10.332316744791662</c:v>
                </c:pt>
                <c:pt idx="327">
                  <c:v>10.065724479166667</c:v>
                </c:pt>
                <c:pt idx="328">
                  <c:v>8.9858637239583299</c:v>
                </c:pt>
                <c:pt idx="329">
                  <c:v>4.7080364322916672</c:v>
                </c:pt>
                <c:pt idx="330">
                  <c:v>3.5926688281250008</c:v>
                </c:pt>
                <c:pt idx="331">
                  <c:v>2.7247043750000013</c:v>
                </c:pt>
                <c:pt idx="332">
                  <c:v>9.5320056250000018</c:v>
                </c:pt>
                <c:pt idx="333">
                  <c:v>10.608549401041669</c:v>
                </c:pt>
                <c:pt idx="334">
                  <c:v>12.296545468749995</c:v>
                </c:pt>
                <c:pt idx="335">
                  <c:v>9.0818229427083335</c:v>
                </c:pt>
                <c:pt idx="336">
                  <c:v>3.4165613541666668</c:v>
                </c:pt>
                <c:pt idx="337">
                  <c:v>2.8153337499999993</c:v>
                </c:pt>
                <c:pt idx="338">
                  <c:v>8.8488250781249995</c:v>
                </c:pt>
                <c:pt idx="339">
                  <c:v>11.201488203124995</c:v>
                </c:pt>
                <c:pt idx="340">
                  <c:v>10.770183046874999</c:v>
                </c:pt>
                <c:pt idx="341">
                  <c:v>3.7726265625000006</c:v>
                </c:pt>
                <c:pt idx="342">
                  <c:v>3.2201536718749986</c:v>
                </c:pt>
                <c:pt idx="343">
                  <c:v>2.2504625781249996</c:v>
                </c:pt>
                <c:pt idx="344">
                  <c:v>2.44591984375</c:v>
                </c:pt>
                <c:pt idx="345">
                  <c:v>10.929863802083338</c:v>
                </c:pt>
                <c:pt idx="346">
                  <c:v>14.016288984375004</c:v>
                </c:pt>
                <c:pt idx="347">
                  <c:v>13.183643645833341</c:v>
                </c:pt>
                <c:pt idx="348">
                  <c:v>10.668669270833334</c:v>
                </c:pt>
                <c:pt idx="349">
                  <c:v>5.737104713541668</c:v>
                </c:pt>
                <c:pt idx="350">
                  <c:v>2.5424092968750016</c:v>
                </c:pt>
                <c:pt idx="351">
                  <c:v>2.6592435937500007</c:v>
                </c:pt>
                <c:pt idx="352">
                  <c:v>10.542144661458336</c:v>
                </c:pt>
                <c:pt idx="353">
                  <c:v>11.442369869791669</c:v>
                </c:pt>
                <c:pt idx="354">
                  <c:v>10.317442552083333</c:v>
                </c:pt>
                <c:pt idx="355">
                  <c:v>8.6904533072916657</c:v>
                </c:pt>
                <c:pt idx="356">
                  <c:v>7.3640348177083359</c:v>
                </c:pt>
                <c:pt idx="357">
                  <c:v>2.1082856250000006</c:v>
                </c:pt>
                <c:pt idx="358">
                  <c:v>2.2858618750000006</c:v>
                </c:pt>
                <c:pt idx="359">
                  <c:v>1.29603359375</c:v>
                </c:pt>
                <c:pt idx="360">
                  <c:v>0.7485794531250004</c:v>
                </c:pt>
                <c:pt idx="361">
                  <c:v>5.4761919791666678</c:v>
                </c:pt>
                <c:pt idx="362">
                  <c:v>6.8215643750000003</c:v>
                </c:pt>
                <c:pt idx="363">
                  <c:v>3.4329984114583332</c:v>
                </c:pt>
                <c:pt idx="364">
                  <c:v>1.5051317187500013</c:v>
                </c:pt>
                <c:pt idx="365">
                  <c:v>1.3820250000000001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Pivot_Costs!$E$3</c:f>
              <c:strCache>
                <c:ptCount val="1"/>
                <c:pt idx="0">
                  <c:v>Mean Value COSTS Swissix (Spot Mix)</c:v>
                </c:pt>
              </c:strCache>
            </c:strRef>
          </c:tx>
          <c:spPr>
            <a:ln w="12700"/>
          </c:spPr>
          <c:marker>
            <c:symbol val="none"/>
          </c:marker>
          <c:cat>
            <c:strRef>
              <c:f>Pivot_Costs!$A$4:$A$370</c:f>
              <c:strCache>
                <c:ptCount val="366"/>
                <c:pt idx="0">
                  <c:v>01.01.2012</c:v>
                </c:pt>
                <c:pt idx="1">
                  <c:v>02.01.2012</c:v>
                </c:pt>
                <c:pt idx="2">
                  <c:v>03.01.2012</c:v>
                </c:pt>
                <c:pt idx="3">
                  <c:v>04.01.2012</c:v>
                </c:pt>
                <c:pt idx="4">
                  <c:v>05.01.2012</c:v>
                </c:pt>
                <c:pt idx="5">
                  <c:v>06.01.2012</c:v>
                </c:pt>
                <c:pt idx="6">
                  <c:v>07.01.2012</c:v>
                </c:pt>
                <c:pt idx="7">
                  <c:v>08.01.2012</c:v>
                </c:pt>
                <c:pt idx="8">
                  <c:v>09.01.2012</c:v>
                </c:pt>
                <c:pt idx="9">
                  <c:v>10.01.2012</c:v>
                </c:pt>
                <c:pt idx="10">
                  <c:v>11.01.2012</c:v>
                </c:pt>
                <c:pt idx="11">
                  <c:v>12.01.2012</c:v>
                </c:pt>
                <c:pt idx="12">
                  <c:v>13.01.2012</c:v>
                </c:pt>
                <c:pt idx="13">
                  <c:v>14.01.2012</c:v>
                </c:pt>
                <c:pt idx="14">
                  <c:v>15.01.2012</c:v>
                </c:pt>
                <c:pt idx="15">
                  <c:v>16.01.2012</c:v>
                </c:pt>
                <c:pt idx="16">
                  <c:v>17.01.2012</c:v>
                </c:pt>
                <c:pt idx="17">
                  <c:v>18.01.2012</c:v>
                </c:pt>
                <c:pt idx="18">
                  <c:v>19.01.2012</c:v>
                </c:pt>
                <c:pt idx="19">
                  <c:v>20.01.2012</c:v>
                </c:pt>
                <c:pt idx="20">
                  <c:v>21.01.2012</c:v>
                </c:pt>
                <c:pt idx="21">
                  <c:v>22.01.2012</c:v>
                </c:pt>
                <c:pt idx="22">
                  <c:v>23.01.2012</c:v>
                </c:pt>
                <c:pt idx="23">
                  <c:v>24.01.2012</c:v>
                </c:pt>
                <c:pt idx="24">
                  <c:v>25.01.2012</c:v>
                </c:pt>
                <c:pt idx="25">
                  <c:v>26.01.2012</c:v>
                </c:pt>
                <c:pt idx="26">
                  <c:v>27.01.2012</c:v>
                </c:pt>
                <c:pt idx="27">
                  <c:v>28.01.2012</c:v>
                </c:pt>
                <c:pt idx="28">
                  <c:v>29.01.2012</c:v>
                </c:pt>
                <c:pt idx="29">
                  <c:v>30.01.2012</c:v>
                </c:pt>
                <c:pt idx="30">
                  <c:v>31.01.2012</c:v>
                </c:pt>
                <c:pt idx="31">
                  <c:v>01.02.2012</c:v>
                </c:pt>
                <c:pt idx="32">
                  <c:v>02.02.2012</c:v>
                </c:pt>
                <c:pt idx="33">
                  <c:v>03.02.2012</c:v>
                </c:pt>
                <c:pt idx="34">
                  <c:v>04.02.2012</c:v>
                </c:pt>
                <c:pt idx="35">
                  <c:v>05.02.2012</c:v>
                </c:pt>
                <c:pt idx="36">
                  <c:v>06.02.2012</c:v>
                </c:pt>
                <c:pt idx="37">
                  <c:v>07.02.2012</c:v>
                </c:pt>
                <c:pt idx="38">
                  <c:v>08.02.2012</c:v>
                </c:pt>
                <c:pt idx="39">
                  <c:v>09.02.2012</c:v>
                </c:pt>
                <c:pt idx="40">
                  <c:v>10.02.2012</c:v>
                </c:pt>
                <c:pt idx="41">
                  <c:v>11.02.2012</c:v>
                </c:pt>
                <c:pt idx="42">
                  <c:v>12.02.2012</c:v>
                </c:pt>
                <c:pt idx="43">
                  <c:v>13.02.2012</c:v>
                </c:pt>
                <c:pt idx="44">
                  <c:v>14.02.2012</c:v>
                </c:pt>
                <c:pt idx="45">
                  <c:v>15.02.2012</c:v>
                </c:pt>
                <c:pt idx="46">
                  <c:v>16.02.2012</c:v>
                </c:pt>
                <c:pt idx="47">
                  <c:v>17.02.2012</c:v>
                </c:pt>
                <c:pt idx="48">
                  <c:v>18.02.2012</c:v>
                </c:pt>
                <c:pt idx="49">
                  <c:v>19.02.2012</c:v>
                </c:pt>
                <c:pt idx="50">
                  <c:v>20.02.2012</c:v>
                </c:pt>
                <c:pt idx="51">
                  <c:v>21.02.2012</c:v>
                </c:pt>
                <c:pt idx="52">
                  <c:v>22.02.2012</c:v>
                </c:pt>
                <c:pt idx="53">
                  <c:v>23.02.2012</c:v>
                </c:pt>
                <c:pt idx="54">
                  <c:v>24.02.2012</c:v>
                </c:pt>
                <c:pt idx="55">
                  <c:v>25.02.2012</c:v>
                </c:pt>
                <c:pt idx="56">
                  <c:v>26.02.2012</c:v>
                </c:pt>
                <c:pt idx="57">
                  <c:v>27.02.2012</c:v>
                </c:pt>
                <c:pt idx="58">
                  <c:v>28.02.2012</c:v>
                </c:pt>
                <c:pt idx="59">
                  <c:v>29.02.2012</c:v>
                </c:pt>
                <c:pt idx="60">
                  <c:v>01.03.2012</c:v>
                </c:pt>
                <c:pt idx="61">
                  <c:v>02.03.2012</c:v>
                </c:pt>
                <c:pt idx="62">
                  <c:v>03.03.2012</c:v>
                </c:pt>
                <c:pt idx="63">
                  <c:v>04.03.2012</c:v>
                </c:pt>
                <c:pt idx="64">
                  <c:v>05.03.2012</c:v>
                </c:pt>
                <c:pt idx="65">
                  <c:v>06.03.2012</c:v>
                </c:pt>
                <c:pt idx="66">
                  <c:v>07.03.2012</c:v>
                </c:pt>
                <c:pt idx="67">
                  <c:v>08.03.2012</c:v>
                </c:pt>
                <c:pt idx="68">
                  <c:v>09.03.2012</c:v>
                </c:pt>
                <c:pt idx="69">
                  <c:v>10.03.2012</c:v>
                </c:pt>
                <c:pt idx="70">
                  <c:v>11.03.2012</c:v>
                </c:pt>
                <c:pt idx="71">
                  <c:v>12.03.2012</c:v>
                </c:pt>
                <c:pt idx="72">
                  <c:v>13.03.2012</c:v>
                </c:pt>
                <c:pt idx="73">
                  <c:v>14.03.2012</c:v>
                </c:pt>
                <c:pt idx="74">
                  <c:v>15.03.2012</c:v>
                </c:pt>
                <c:pt idx="75">
                  <c:v>16.03.2012</c:v>
                </c:pt>
                <c:pt idx="76">
                  <c:v>17.03.2012</c:v>
                </c:pt>
                <c:pt idx="77">
                  <c:v>18.03.2012</c:v>
                </c:pt>
                <c:pt idx="78">
                  <c:v>19.03.2012</c:v>
                </c:pt>
                <c:pt idx="79">
                  <c:v>20.03.2012</c:v>
                </c:pt>
                <c:pt idx="80">
                  <c:v>21.03.2012</c:v>
                </c:pt>
                <c:pt idx="81">
                  <c:v>22.03.2012</c:v>
                </c:pt>
                <c:pt idx="82">
                  <c:v>23.03.2012</c:v>
                </c:pt>
                <c:pt idx="83">
                  <c:v>24.03.2012</c:v>
                </c:pt>
                <c:pt idx="84">
                  <c:v>25.03.2012</c:v>
                </c:pt>
                <c:pt idx="85">
                  <c:v>26.03.2012</c:v>
                </c:pt>
                <c:pt idx="86">
                  <c:v>27.03.2012</c:v>
                </c:pt>
                <c:pt idx="87">
                  <c:v>28.03.2012</c:v>
                </c:pt>
                <c:pt idx="88">
                  <c:v>29.03.2012</c:v>
                </c:pt>
                <c:pt idx="89">
                  <c:v>30.03.2012</c:v>
                </c:pt>
                <c:pt idx="90">
                  <c:v>31.03.2012</c:v>
                </c:pt>
                <c:pt idx="91">
                  <c:v>01.04.2012</c:v>
                </c:pt>
                <c:pt idx="92">
                  <c:v>02.04.2012</c:v>
                </c:pt>
                <c:pt idx="93">
                  <c:v>03.04.2012</c:v>
                </c:pt>
                <c:pt idx="94">
                  <c:v>04.04.2012</c:v>
                </c:pt>
                <c:pt idx="95">
                  <c:v>05.04.2012</c:v>
                </c:pt>
                <c:pt idx="96">
                  <c:v>06.04.2012</c:v>
                </c:pt>
                <c:pt idx="97">
                  <c:v>07.04.2012</c:v>
                </c:pt>
                <c:pt idx="98">
                  <c:v>08.04.2012</c:v>
                </c:pt>
                <c:pt idx="99">
                  <c:v>09.04.2012</c:v>
                </c:pt>
                <c:pt idx="100">
                  <c:v>10.04.2012</c:v>
                </c:pt>
                <c:pt idx="101">
                  <c:v>11.04.2012</c:v>
                </c:pt>
                <c:pt idx="102">
                  <c:v>12.04.2012</c:v>
                </c:pt>
                <c:pt idx="103">
                  <c:v>13.04.2012</c:v>
                </c:pt>
                <c:pt idx="104">
                  <c:v>14.04.2012</c:v>
                </c:pt>
                <c:pt idx="105">
                  <c:v>15.04.2012</c:v>
                </c:pt>
                <c:pt idx="106">
                  <c:v>16.04.2012</c:v>
                </c:pt>
                <c:pt idx="107">
                  <c:v>17.04.2012</c:v>
                </c:pt>
                <c:pt idx="108">
                  <c:v>18.04.2012</c:v>
                </c:pt>
                <c:pt idx="109">
                  <c:v>19.04.2012</c:v>
                </c:pt>
                <c:pt idx="110">
                  <c:v>20.04.2012</c:v>
                </c:pt>
                <c:pt idx="111">
                  <c:v>21.04.2012</c:v>
                </c:pt>
                <c:pt idx="112">
                  <c:v>22.04.2012</c:v>
                </c:pt>
                <c:pt idx="113">
                  <c:v>23.04.2012</c:v>
                </c:pt>
                <c:pt idx="114">
                  <c:v>24.04.2012</c:v>
                </c:pt>
                <c:pt idx="115">
                  <c:v>25.04.2012</c:v>
                </c:pt>
                <c:pt idx="116">
                  <c:v>26.04.2012</c:v>
                </c:pt>
                <c:pt idx="117">
                  <c:v>27.04.2012</c:v>
                </c:pt>
                <c:pt idx="118">
                  <c:v>28.04.2012</c:v>
                </c:pt>
                <c:pt idx="119">
                  <c:v>29.04.2012</c:v>
                </c:pt>
                <c:pt idx="120">
                  <c:v>30.04.2012</c:v>
                </c:pt>
                <c:pt idx="121">
                  <c:v>01.05.2012</c:v>
                </c:pt>
                <c:pt idx="122">
                  <c:v>02.05.2012</c:v>
                </c:pt>
                <c:pt idx="123">
                  <c:v>03.05.2012</c:v>
                </c:pt>
                <c:pt idx="124">
                  <c:v>04.05.2012</c:v>
                </c:pt>
                <c:pt idx="125">
                  <c:v>05.05.2012</c:v>
                </c:pt>
                <c:pt idx="126">
                  <c:v>06.05.2012</c:v>
                </c:pt>
                <c:pt idx="127">
                  <c:v>07.05.2012</c:v>
                </c:pt>
                <c:pt idx="128">
                  <c:v>08.05.2012</c:v>
                </c:pt>
                <c:pt idx="129">
                  <c:v>09.05.2012</c:v>
                </c:pt>
                <c:pt idx="130">
                  <c:v>10.05.2012</c:v>
                </c:pt>
                <c:pt idx="131">
                  <c:v>11.05.2012</c:v>
                </c:pt>
                <c:pt idx="132">
                  <c:v>12.05.2012</c:v>
                </c:pt>
                <c:pt idx="133">
                  <c:v>13.05.2012</c:v>
                </c:pt>
                <c:pt idx="134">
                  <c:v>14.05.2012</c:v>
                </c:pt>
                <c:pt idx="135">
                  <c:v>15.05.2012</c:v>
                </c:pt>
                <c:pt idx="136">
                  <c:v>16.05.2012</c:v>
                </c:pt>
                <c:pt idx="137">
                  <c:v>17.05.2012</c:v>
                </c:pt>
                <c:pt idx="138">
                  <c:v>18.05.2012</c:v>
                </c:pt>
                <c:pt idx="139">
                  <c:v>19.05.2012</c:v>
                </c:pt>
                <c:pt idx="140">
                  <c:v>20.05.2012</c:v>
                </c:pt>
                <c:pt idx="141">
                  <c:v>21.05.2012</c:v>
                </c:pt>
                <c:pt idx="142">
                  <c:v>22.05.2012</c:v>
                </c:pt>
                <c:pt idx="143">
                  <c:v>23.05.2012</c:v>
                </c:pt>
                <c:pt idx="144">
                  <c:v>24.05.2012</c:v>
                </c:pt>
                <c:pt idx="145">
                  <c:v>25.05.2012</c:v>
                </c:pt>
                <c:pt idx="146">
                  <c:v>26.05.2012</c:v>
                </c:pt>
                <c:pt idx="147">
                  <c:v>27.05.2012</c:v>
                </c:pt>
                <c:pt idx="148">
                  <c:v>28.05.2012</c:v>
                </c:pt>
                <c:pt idx="149">
                  <c:v>29.05.2012</c:v>
                </c:pt>
                <c:pt idx="150">
                  <c:v>30.05.2012</c:v>
                </c:pt>
                <c:pt idx="151">
                  <c:v>31.05.2012</c:v>
                </c:pt>
                <c:pt idx="152">
                  <c:v>01.06.2012</c:v>
                </c:pt>
                <c:pt idx="153">
                  <c:v>02.06.2012</c:v>
                </c:pt>
                <c:pt idx="154">
                  <c:v>03.06.2012</c:v>
                </c:pt>
                <c:pt idx="155">
                  <c:v>04.06.2012</c:v>
                </c:pt>
                <c:pt idx="156">
                  <c:v>05.06.2012</c:v>
                </c:pt>
                <c:pt idx="157">
                  <c:v>06.06.2012</c:v>
                </c:pt>
                <c:pt idx="158">
                  <c:v>07.06.2012</c:v>
                </c:pt>
                <c:pt idx="159">
                  <c:v>08.06.2012</c:v>
                </c:pt>
                <c:pt idx="160">
                  <c:v>09.06.2012</c:v>
                </c:pt>
                <c:pt idx="161">
                  <c:v>10.06.2012</c:v>
                </c:pt>
                <c:pt idx="162">
                  <c:v>11.06.2012</c:v>
                </c:pt>
                <c:pt idx="163">
                  <c:v>12.06.2012</c:v>
                </c:pt>
                <c:pt idx="164">
                  <c:v>13.06.2012</c:v>
                </c:pt>
                <c:pt idx="165">
                  <c:v>14.06.2012</c:v>
                </c:pt>
                <c:pt idx="166">
                  <c:v>15.06.2012</c:v>
                </c:pt>
                <c:pt idx="167">
                  <c:v>16.06.2012</c:v>
                </c:pt>
                <c:pt idx="168">
                  <c:v>17.06.2012</c:v>
                </c:pt>
                <c:pt idx="169">
                  <c:v>18.06.2012</c:v>
                </c:pt>
                <c:pt idx="170">
                  <c:v>19.06.2012</c:v>
                </c:pt>
                <c:pt idx="171">
                  <c:v>20.06.2012</c:v>
                </c:pt>
                <c:pt idx="172">
                  <c:v>21.06.2012</c:v>
                </c:pt>
                <c:pt idx="173">
                  <c:v>22.06.2012</c:v>
                </c:pt>
                <c:pt idx="174">
                  <c:v>23.06.2012</c:v>
                </c:pt>
                <c:pt idx="175">
                  <c:v>24.06.2012</c:v>
                </c:pt>
                <c:pt idx="176">
                  <c:v>25.06.2012</c:v>
                </c:pt>
                <c:pt idx="177">
                  <c:v>26.06.2012</c:v>
                </c:pt>
                <c:pt idx="178">
                  <c:v>27.06.2012</c:v>
                </c:pt>
                <c:pt idx="179">
                  <c:v>28.06.2012</c:v>
                </c:pt>
                <c:pt idx="180">
                  <c:v>29.06.2012</c:v>
                </c:pt>
                <c:pt idx="181">
                  <c:v>30.06.2012</c:v>
                </c:pt>
                <c:pt idx="182">
                  <c:v>01.07.2012</c:v>
                </c:pt>
                <c:pt idx="183">
                  <c:v>02.07.2012</c:v>
                </c:pt>
                <c:pt idx="184">
                  <c:v>03.07.2012</c:v>
                </c:pt>
                <c:pt idx="185">
                  <c:v>04.07.2012</c:v>
                </c:pt>
                <c:pt idx="186">
                  <c:v>05.07.2012</c:v>
                </c:pt>
                <c:pt idx="187">
                  <c:v>06.07.2012</c:v>
                </c:pt>
                <c:pt idx="188">
                  <c:v>07.07.2012</c:v>
                </c:pt>
                <c:pt idx="189">
                  <c:v>08.07.2012</c:v>
                </c:pt>
                <c:pt idx="190">
                  <c:v>09.07.2012</c:v>
                </c:pt>
                <c:pt idx="191">
                  <c:v>10.07.2012</c:v>
                </c:pt>
                <c:pt idx="192">
                  <c:v>11.07.2012</c:v>
                </c:pt>
                <c:pt idx="193">
                  <c:v>12.07.2012</c:v>
                </c:pt>
                <c:pt idx="194">
                  <c:v>13.07.2012</c:v>
                </c:pt>
                <c:pt idx="195">
                  <c:v>14.07.2012</c:v>
                </c:pt>
                <c:pt idx="196">
                  <c:v>15.07.2012</c:v>
                </c:pt>
                <c:pt idx="197">
                  <c:v>16.07.2012</c:v>
                </c:pt>
                <c:pt idx="198">
                  <c:v>17.07.2012</c:v>
                </c:pt>
                <c:pt idx="199">
                  <c:v>18.07.2012</c:v>
                </c:pt>
                <c:pt idx="200">
                  <c:v>19.07.2012</c:v>
                </c:pt>
                <c:pt idx="201">
                  <c:v>20.07.2012</c:v>
                </c:pt>
                <c:pt idx="202">
                  <c:v>21.07.2012</c:v>
                </c:pt>
                <c:pt idx="203">
                  <c:v>22.07.2012</c:v>
                </c:pt>
                <c:pt idx="204">
                  <c:v>23.07.2012</c:v>
                </c:pt>
                <c:pt idx="205">
                  <c:v>24.07.2012</c:v>
                </c:pt>
                <c:pt idx="206">
                  <c:v>25.07.2012</c:v>
                </c:pt>
                <c:pt idx="207">
                  <c:v>26.07.2012</c:v>
                </c:pt>
                <c:pt idx="208">
                  <c:v>27.07.2012</c:v>
                </c:pt>
                <c:pt idx="209">
                  <c:v>28.07.2012</c:v>
                </c:pt>
                <c:pt idx="210">
                  <c:v>29.07.2012</c:v>
                </c:pt>
                <c:pt idx="211">
                  <c:v>30.07.2012</c:v>
                </c:pt>
                <c:pt idx="212">
                  <c:v>31.07.2012</c:v>
                </c:pt>
                <c:pt idx="213">
                  <c:v>01.08.2012</c:v>
                </c:pt>
                <c:pt idx="214">
                  <c:v>02.08.2012</c:v>
                </c:pt>
                <c:pt idx="215">
                  <c:v>03.08.2012</c:v>
                </c:pt>
                <c:pt idx="216">
                  <c:v>04.08.2012</c:v>
                </c:pt>
                <c:pt idx="217">
                  <c:v>05.08.2012</c:v>
                </c:pt>
                <c:pt idx="218">
                  <c:v>06.08.2012</c:v>
                </c:pt>
                <c:pt idx="219">
                  <c:v>07.08.2012</c:v>
                </c:pt>
                <c:pt idx="220">
                  <c:v>08.08.2012</c:v>
                </c:pt>
                <c:pt idx="221">
                  <c:v>09.08.2012</c:v>
                </c:pt>
                <c:pt idx="222">
                  <c:v>10.08.2012</c:v>
                </c:pt>
                <c:pt idx="223">
                  <c:v>11.08.2012</c:v>
                </c:pt>
                <c:pt idx="224">
                  <c:v>12.08.2012</c:v>
                </c:pt>
                <c:pt idx="225">
                  <c:v>13.08.2012</c:v>
                </c:pt>
                <c:pt idx="226">
                  <c:v>14.08.2012</c:v>
                </c:pt>
                <c:pt idx="227">
                  <c:v>15.08.2012</c:v>
                </c:pt>
                <c:pt idx="228">
                  <c:v>16.08.2012</c:v>
                </c:pt>
                <c:pt idx="229">
                  <c:v>17.08.2012</c:v>
                </c:pt>
                <c:pt idx="230">
                  <c:v>18.08.2012</c:v>
                </c:pt>
                <c:pt idx="231">
                  <c:v>19.08.2012</c:v>
                </c:pt>
                <c:pt idx="232">
                  <c:v>20.08.2012</c:v>
                </c:pt>
                <c:pt idx="233">
                  <c:v>21.08.2012</c:v>
                </c:pt>
                <c:pt idx="234">
                  <c:v>22.08.2012</c:v>
                </c:pt>
                <c:pt idx="235">
                  <c:v>23.08.2012</c:v>
                </c:pt>
                <c:pt idx="236">
                  <c:v>24.08.2012</c:v>
                </c:pt>
                <c:pt idx="237">
                  <c:v>25.08.2012</c:v>
                </c:pt>
                <c:pt idx="238">
                  <c:v>26.08.2012</c:v>
                </c:pt>
                <c:pt idx="239">
                  <c:v>27.08.2012</c:v>
                </c:pt>
                <c:pt idx="240">
                  <c:v>28.08.2012</c:v>
                </c:pt>
                <c:pt idx="241">
                  <c:v>29.08.2012</c:v>
                </c:pt>
                <c:pt idx="242">
                  <c:v>30.08.2012</c:v>
                </c:pt>
                <c:pt idx="243">
                  <c:v>31.08.2012</c:v>
                </c:pt>
                <c:pt idx="244">
                  <c:v>01.09.2012</c:v>
                </c:pt>
                <c:pt idx="245">
                  <c:v>02.09.2012</c:v>
                </c:pt>
                <c:pt idx="246">
                  <c:v>03.09.2012</c:v>
                </c:pt>
                <c:pt idx="247">
                  <c:v>04.09.2012</c:v>
                </c:pt>
                <c:pt idx="248">
                  <c:v>05.09.2012</c:v>
                </c:pt>
                <c:pt idx="249">
                  <c:v>06.09.2012</c:v>
                </c:pt>
                <c:pt idx="250">
                  <c:v>07.09.2012</c:v>
                </c:pt>
                <c:pt idx="251">
                  <c:v>08.09.2012</c:v>
                </c:pt>
                <c:pt idx="252">
                  <c:v>09.09.2012</c:v>
                </c:pt>
                <c:pt idx="253">
                  <c:v>10.09.2012</c:v>
                </c:pt>
                <c:pt idx="254">
                  <c:v>11.09.2012</c:v>
                </c:pt>
                <c:pt idx="255">
                  <c:v>12.09.2012</c:v>
                </c:pt>
                <c:pt idx="256">
                  <c:v>13.09.2012</c:v>
                </c:pt>
                <c:pt idx="257">
                  <c:v>14.09.2012</c:v>
                </c:pt>
                <c:pt idx="258">
                  <c:v>15.09.2012</c:v>
                </c:pt>
                <c:pt idx="259">
                  <c:v>16.09.2012</c:v>
                </c:pt>
                <c:pt idx="260">
                  <c:v>17.09.2012</c:v>
                </c:pt>
                <c:pt idx="261">
                  <c:v>18.09.2012</c:v>
                </c:pt>
                <c:pt idx="262">
                  <c:v>19.09.2012</c:v>
                </c:pt>
                <c:pt idx="263">
                  <c:v>20.09.2012</c:v>
                </c:pt>
                <c:pt idx="264">
                  <c:v>21.09.2012</c:v>
                </c:pt>
                <c:pt idx="265">
                  <c:v>22.09.2012</c:v>
                </c:pt>
                <c:pt idx="266">
                  <c:v>23.09.2012</c:v>
                </c:pt>
                <c:pt idx="267">
                  <c:v>24.09.2012</c:v>
                </c:pt>
                <c:pt idx="268">
                  <c:v>25.09.2012</c:v>
                </c:pt>
                <c:pt idx="269">
                  <c:v>26.09.2012</c:v>
                </c:pt>
                <c:pt idx="270">
                  <c:v>27.09.2012</c:v>
                </c:pt>
                <c:pt idx="271">
                  <c:v>28.09.2012</c:v>
                </c:pt>
                <c:pt idx="272">
                  <c:v>29.09.2012</c:v>
                </c:pt>
                <c:pt idx="273">
                  <c:v>30.09.2012</c:v>
                </c:pt>
                <c:pt idx="274">
                  <c:v>01.10.2012</c:v>
                </c:pt>
                <c:pt idx="275">
                  <c:v>02.10.2012</c:v>
                </c:pt>
                <c:pt idx="276">
                  <c:v>03.10.2012</c:v>
                </c:pt>
                <c:pt idx="277">
                  <c:v>04.10.2012</c:v>
                </c:pt>
                <c:pt idx="278">
                  <c:v>05.10.2012</c:v>
                </c:pt>
                <c:pt idx="279">
                  <c:v>06.10.2012</c:v>
                </c:pt>
                <c:pt idx="280">
                  <c:v>07.10.2012</c:v>
                </c:pt>
                <c:pt idx="281">
                  <c:v>08.10.2012</c:v>
                </c:pt>
                <c:pt idx="282">
                  <c:v>09.10.2012</c:v>
                </c:pt>
                <c:pt idx="283">
                  <c:v>10.10.2012</c:v>
                </c:pt>
                <c:pt idx="284">
                  <c:v>11.10.2012</c:v>
                </c:pt>
                <c:pt idx="285">
                  <c:v>12.10.2012</c:v>
                </c:pt>
                <c:pt idx="286">
                  <c:v>13.10.2012</c:v>
                </c:pt>
                <c:pt idx="287">
                  <c:v>14.10.2012</c:v>
                </c:pt>
                <c:pt idx="288">
                  <c:v>15.10.2012</c:v>
                </c:pt>
                <c:pt idx="289">
                  <c:v>16.10.2012</c:v>
                </c:pt>
                <c:pt idx="290">
                  <c:v>17.10.2012</c:v>
                </c:pt>
                <c:pt idx="291">
                  <c:v>18.10.2012</c:v>
                </c:pt>
                <c:pt idx="292">
                  <c:v>19.10.2012</c:v>
                </c:pt>
                <c:pt idx="293">
                  <c:v>20.10.2012</c:v>
                </c:pt>
                <c:pt idx="294">
                  <c:v>21.10.2012</c:v>
                </c:pt>
                <c:pt idx="295">
                  <c:v>22.10.2012</c:v>
                </c:pt>
                <c:pt idx="296">
                  <c:v>23.10.2012</c:v>
                </c:pt>
                <c:pt idx="297">
                  <c:v>24.10.2012</c:v>
                </c:pt>
                <c:pt idx="298">
                  <c:v>25.10.2012</c:v>
                </c:pt>
                <c:pt idx="299">
                  <c:v>26.10.2012</c:v>
                </c:pt>
                <c:pt idx="300">
                  <c:v>27.10.2012</c:v>
                </c:pt>
                <c:pt idx="301">
                  <c:v>28.10.2012</c:v>
                </c:pt>
                <c:pt idx="302">
                  <c:v>29.10.2012</c:v>
                </c:pt>
                <c:pt idx="303">
                  <c:v>30.10.2012</c:v>
                </c:pt>
                <c:pt idx="304">
                  <c:v>31.10.2012</c:v>
                </c:pt>
                <c:pt idx="305">
                  <c:v>01.11.2012</c:v>
                </c:pt>
                <c:pt idx="306">
                  <c:v>02.11.2012</c:v>
                </c:pt>
                <c:pt idx="307">
                  <c:v>03.11.2012</c:v>
                </c:pt>
                <c:pt idx="308">
                  <c:v>04.11.2012</c:v>
                </c:pt>
                <c:pt idx="309">
                  <c:v>05.11.2012</c:v>
                </c:pt>
                <c:pt idx="310">
                  <c:v>06.11.2012</c:v>
                </c:pt>
                <c:pt idx="311">
                  <c:v>07.11.2012</c:v>
                </c:pt>
                <c:pt idx="312">
                  <c:v>08.11.2012</c:v>
                </c:pt>
                <c:pt idx="313">
                  <c:v>09.11.2012</c:v>
                </c:pt>
                <c:pt idx="314">
                  <c:v>10.11.2012</c:v>
                </c:pt>
                <c:pt idx="315">
                  <c:v>11.11.2012</c:v>
                </c:pt>
                <c:pt idx="316">
                  <c:v>12.11.2012</c:v>
                </c:pt>
                <c:pt idx="317">
                  <c:v>13.11.2012</c:v>
                </c:pt>
                <c:pt idx="318">
                  <c:v>14.11.2012</c:v>
                </c:pt>
                <c:pt idx="319">
                  <c:v>15.11.2012</c:v>
                </c:pt>
                <c:pt idx="320">
                  <c:v>16.11.2012</c:v>
                </c:pt>
                <c:pt idx="321">
                  <c:v>17.11.2012</c:v>
                </c:pt>
                <c:pt idx="322">
                  <c:v>18.11.2012</c:v>
                </c:pt>
                <c:pt idx="323">
                  <c:v>19.11.2012</c:v>
                </c:pt>
                <c:pt idx="324">
                  <c:v>20.11.2012</c:v>
                </c:pt>
                <c:pt idx="325">
                  <c:v>21.11.2012</c:v>
                </c:pt>
                <c:pt idx="326">
                  <c:v>22.11.2012</c:v>
                </c:pt>
                <c:pt idx="327">
                  <c:v>23.11.2012</c:v>
                </c:pt>
                <c:pt idx="328">
                  <c:v>24.11.2012</c:v>
                </c:pt>
                <c:pt idx="329">
                  <c:v>25.11.2012</c:v>
                </c:pt>
                <c:pt idx="330">
                  <c:v>26.11.2012</c:v>
                </c:pt>
                <c:pt idx="331">
                  <c:v>27.11.2012</c:v>
                </c:pt>
                <c:pt idx="332">
                  <c:v>28.11.2012</c:v>
                </c:pt>
                <c:pt idx="333">
                  <c:v>29.11.2012</c:v>
                </c:pt>
                <c:pt idx="334">
                  <c:v>30.11.2012</c:v>
                </c:pt>
                <c:pt idx="335">
                  <c:v>01.12.2012</c:v>
                </c:pt>
                <c:pt idx="336">
                  <c:v>02.12.2012</c:v>
                </c:pt>
                <c:pt idx="337">
                  <c:v>03.12.2012</c:v>
                </c:pt>
                <c:pt idx="338">
                  <c:v>04.12.2012</c:v>
                </c:pt>
                <c:pt idx="339">
                  <c:v>05.12.2012</c:v>
                </c:pt>
                <c:pt idx="340">
                  <c:v>06.12.2012</c:v>
                </c:pt>
                <c:pt idx="341">
                  <c:v>07.12.2012</c:v>
                </c:pt>
                <c:pt idx="342">
                  <c:v>08.12.2012</c:v>
                </c:pt>
                <c:pt idx="343">
                  <c:v>09.12.2012</c:v>
                </c:pt>
                <c:pt idx="344">
                  <c:v>10.12.2012</c:v>
                </c:pt>
                <c:pt idx="345">
                  <c:v>11.12.2012</c:v>
                </c:pt>
                <c:pt idx="346">
                  <c:v>12.12.2012</c:v>
                </c:pt>
                <c:pt idx="347">
                  <c:v>13.12.2012</c:v>
                </c:pt>
                <c:pt idx="348">
                  <c:v>14.12.2012</c:v>
                </c:pt>
                <c:pt idx="349">
                  <c:v>15.12.2012</c:v>
                </c:pt>
                <c:pt idx="350">
                  <c:v>16.12.2012</c:v>
                </c:pt>
                <c:pt idx="351">
                  <c:v>17.12.2012</c:v>
                </c:pt>
                <c:pt idx="352">
                  <c:v>18.12.2012</c:v>
                </c:pt>
                <c:pt idx="353">
                  <c:v>19.12.2012</c:v>
                </c:pt>
                <c:pt idx="354">
                  <c:v>20.12.2012</c:v>
                </c:pt>
                <c:pt idx="355">
                  <c:v>21.12.2012</c:v>
                </c:pt>
                <c:pt idx="356">
                  <c:v>22.12.2012</c:v>
                </c:pt>
                <c:pt idx="357">
                  <c:v>23.12.2012</c:v>
                </c:pt>
                <c:pt idx="358">
                  <c:v>24.12.2012</c:v>
                </c:pt>
                <c:pt idx="359">
                  <c:v>25.12.2012</c:v>
                </c:pt>
                <c:pt idx="360">
                  <c:v>26.12.2012</c:v>
                </c:pt>
                <c:pt idx="361">
                  <c:v>27.12.2012</c:v>
                </c:pt>
                <c:pt idx="362">
                  <c:v>28.12.2012</c:v>
                </c:pt>
                <c:pt idx="363">
                  <c:v>29.12.2012</c:v>
                </c:pt>
                <c:pt idx="364">
                  <c:v>30.12.2012</c:v>
                </c:pt>
                <c:pt idx="365">
                  <c:v>31.12.2012</c:v>
                </c:pt>
              </c:strCache>
            </c:strRef>
          </c:cat>
          <c:val>
            <c:numRef>
              <c:f>Pivot_Costs!$E$4:$E$370</c:f>
              <c:numCache>
                <c:formatCode>General</c:formatCode>
                <c:ptCount val="366"/>
                <c:pt idx="0">
                  <c:v>0.90696171875000042</c:v>
                </c:pt>
                <c:pt idx="1">
                  <c:v>1.7303892187500001</c:v>
                </c:pt>
                <c:pt idx="2">
                  <c:v>1.6612348437499997</c:v>
                </c:pt>
                <c:pt idx="3">
                  <c:v>6.8887966406250003</c:v>
                </c:pt>
                <c:pt idx="4">
                  <c:v>6.9002067187500051</c:v>
                </c:pt>
                <c:pt idx="5">
                  <c:v>7.4950791927083351</c:v>
                </c:pt>
                <c:pt idx="6">
                  <c:v>6.7035513541666658</c:v>
                </c:pt>
                <c:pt idx="7">
                  <c:v>5.6575416406249994</c:v>
                </c:pt>
                <c:pt idx="8">
                  <c:v>3.531595546874998</c:v>
                </c:pt>
                <c:pt idx="9">
                  <c:v>2.5632612499999996</c:v>
                </c:pt>
                <c:pt idx="10">
                  <c:v>10.233831614583334</c:v>
                </c:pt>
                <c:pt idx="11">
                  <c:v>11.80154247395833</c:v>
                </c:pt>
                <c:pt idx="12">
                  <c:v>12.28384174479166</c:v>
                </c:pt>
                <c:pt idx="13">
                  <c:v>11.954773359374999</c:v>
                </c:pt>
                <c:pt idx="14">
                  <c:v>10.268176979166668</c:v>
                </c:pt>
                <c:pt idx="15">
                  <c:v>4.0714939583333347</c:v>
                </c:pt>
                <c:pt idx="16">
                  <c:v>2.7986351562499983</c:v>
                </c:pt>
                <c:pt idx="17">
                  <c:v>10.033213515624997</c:v>
                </c:pt>
                <c:pt idx="18">
                  <c:v>11.913290078125002</c:v>
                </c:pt>
                <c:pt idx="19">
                  <c:v>11.698523854166668</c:v>
                </c:pt>
                <c:pt idx="20">
                  <c:v>11.739653723958329</c:v>
                </c:pt>
                <c:pt idx="21">
                  <c:v>9.4615686197916702</c:v>
                </c:pt>
                <c:pt idx="22">
                  <c:v>4.1069166927083343</c:v>
                </c:pt>
                <c:pt idx="23">
                  <c:v>2.986924921875</c:v>
                </c:pt>
                <c:pt idx="24">
                  <c:v>10.376866067708333</c:v>
                </c:pt>
                <c:pt idx="25">
                  <c:v>11.910985859374996</c:v>
                </c:pt>
                <c:pt idx="26">
                  <c:v>11.745145390625003</c:v>
                </c:pt>
                <c:pt idx="27">
                  <c:v>11.209538463541662</c:v>
                </c:pt>
                <c:pt idx="28">
                  <c:v>10.014523489583333</c:v>
                </c:pt>
                <c:pt idx="29">
                  <c:v>4.0281534375000003</c:v>
                </c:pt>
                <c:pt idx="30">
                  <c:v>2.6242385156250001</c:v>
                </c:pt>
                <c:pt idx="31">
                  <c:v>12.85513080729166</c:v>
                </c:pt>
                <c:pt idx="32">
                  <c:v>16.897252083333338</c:v>
                </c:pt>
                <c:pt idx="33">
                  <c:v>15.785051874999999</c:v>
                </c:pt>
                <c:pt idx="34">
                  <c:v>14.165462317708338</c:v>
                </c:pt>
                <c:pt idx="35">
                  <c:v>13.438294999999995</c:v>
                </c:pt>
                <c:pt idx="36">
                  <c:v>7.7549338802083385</c:v>
                </c:pt>
                <c:pt idx="37">
                  <c:v>5.7952988281249995</c:v>
                </c:pt>
                <c:pt idx="38">
                  <c:v>21.969758880208335</c:v>
                </c:pt>
                <c:pt idx="39">
                  <c:v>33.044897239583335</c:v>
                </c:pt>
                <c:pt idx="40">
                  <c:v>28.154449218750006</c:v>
                </c:pt>
                <c:pt idx="41">
                  <c:v>18.136139218750007</c:v>
                </c:pt>
                <c:pt idx="42">
                  <c:v>14.421172552083339</c:v>
                </c:pt>
                <c:pt idx="43">
                  <c:v>8.4024417187499978</c:v>
                </c:pt>
                <c:pt idx="44">
                  <c:v>5.11655640625</c:v>
                </c:pt>
                <c:pt idx="45">
                  <c:v>15.722656432291666</c:v>
                </c:pt>
                <c:pt idx="46">
                  <c:v>17.145894062499995</c:v>
                </c:pt>
                <c:pt idx="47">
                  <c:v>16.646136614583334</c:v>
                </c:pt>
                <c:pt idx="48">
                  <c:v>16.455109557291667</c:v>
                </c:pt>
                <c:pt idx="49">
                  <c:v>15.558290651041666</c:v>
                </c:pt>
                <c:pt idx="50">
                  <c:v>8.3889053645833354</c:v>
                </c:pt>
                <c:pt idx="51">
                  <c:v>4.6939165624999992</c:v>
                </c:pt>
                <c:pt idx="52">
                  <c:v>14.55193666666667</c:v>
                </c:pt>
                <c:pt idx="53">
                  <c:v>16.946202109375005</c:v>
                </c:pt>
                <c:pt idx="54">
                  <c:v>16.759324114583332</c:v>
                </c:pt>
                <c:pt idx="55">
                  <c:v>13.179642083333325</c:v>
                </c:pt>
                <c:pt idx="56">
                  <c:v>11.539043281250002</c:v>
                </c:pt>
                <c:pt idx="57">
                  <c:v>7.6811861197916587</c:v>
                </c:pt>
                <c:pt idx="58">
                  <c:v>4.5075639843750022</c:v>
                </c:pt>
                <c:pt idx="59">
                  <c:v>13.433470052083335</c:v>
                </c:pt>
                <c:pt idx="60">
                  <c:v>13.272434921874998</c:v>
                </c:pt>
                <c:pt idx="61">
                  <c:v>13.129263984374999</c:v>
                </c:pt>
                <c:pt idx="62">
                  <c:v>12.412518307291657</c:v>
                </c:pt>
                <c:pt idx="63">
                  <c:v>9.2116505208333344</c:v>
                </c:pt>
                <c:pt idx="64">
                  <c:v>6.8074710937499958</c:v>
                </c:pt>
                <c:pt idx="65">
                  <c:v>3.4585749999999997</c:v>
                </c:pt>
                <c:pt idx="66">
                  <c:v>12.722259505208335</c:v>
                </c:pt>
                <c:pt idx="67">
                  <c:v>14.348709322916671</c:v>
                </c:pt>
                <c:pt idx="68">
                  <c:v>14.0056815625</c:v>
                </c:pt>
                <c:pt idx="69">
                  <c:v>12.41582921875</c:v>
                </c:pt>
                <c:pt idx="70">
                  <c:v>9.7365300000000019</c:v>
                </c:pt>
                <c:pt idx="71">
                  <c:v>5.973675130208334</c:v>
                </c:pt>
                <c:pt idx="72">
                  <c:v>3.5185869531250007</c:v>
                </c:pt>
                <c:pt idx="73">
                  <c:v>11.88922703125</c:v>
                </c:pt>
                <c:pt idx="74">
                  <c:v>13.491990963541665</c:v>
                </c:pt>
                <c:pt idx="75">
                  <c:v>13.680409765624999</c:v>
                </c:pt>
                <c:pt idx="76">
                  <c:v>11.554657994791663</c:v>
                </c:pt>
                <c:pt idx="77">
                  <c:v>8.3036198958333305</c:v>
                </c:pt>
                <c:pt idx="78">
                  <c:v>5.2392417187500007</c:v>
                </c:pt>
                <c:pt idx="79">
                  <c:v>3.5393939062499982</c:v>
                </c:pt>
                <c:pt idx="80">
                  <c:v>11.218593645833336</c:v>
                </c:pt>
                <c:pt idx="81">
                  <c:v>12.861180911458332</c:v>
                </c:pt>
                <c:pt idx="82">
                  <c:v>11.883963072916664</c:v>
                </c:pt>
                <c:pt idx="83">
                  <c:v>8.3371193489583302</c:v>
                </c:pt>
                <c:pt idx="84">
                  <c:v>6.5318680729166658</c:v>
                </c:pt>
                <c:pt idx="85">
                  <c:v>5.1496207812500003</c:v>
                </c:pt>
                <c:pt idx="86">
                  <c:v>3.1334025781250001</c:v>
                </c:pt>
                <c:pt idx="87">
                  <c:v>9.7269095572916662</c:v>
                </c:pt>
                <c:pt idx="88">
                  <c:v>10.006662734374993</c:v>
                </c:pt>
                <c:pt idx="89">
                  <c:v>10.909240651041666</c:v>
                </c:pt>
                <c:pt idx="90">
                  <c:v>6.6403440364583339</c:v>
                </c:pt>
                <c:pt idx="91">
                  <c:v>3.6982292708333357</c:v>
                </c:pt>
                <c:pt idx="92">
                  <c:v>4.3498785937499971</c:v>
                </c:pt>
                <c:pt idx="93">
                  <c:v>2.726924921874998</c:v>
                </c:pt>
                <c:pt idx="94">
                  <c:v>10.327989166666669</c:v>
                </c:pt>
                <c:pt idx="95">
                  <c:v>11.773096067708337</c:v>
                </c:pt>
                <c:pt idx="96">
                  <c:v>9.4594320312499995</c:v>
                </c:pt>
                <c:pt idx="97">
                  <c:v>7.6045137239583314</c:v>
                </c:pt>
                <c:pt idx="98">
                  <c:v>6.1297467968750015</c:v>
                </c:pt>
                <c:pt idx="99">
                  <c:v>3.0040419270833336</c:v>
                </c:pt>
                <c:pt idx="100">
                  <c:v>2.3084029687499998</c:v>
                </c:pt>
                <c:pt idx="101">
                  <c:v>10.951748437499996</c:v>
                </c:pt>
                <c:pt idx="102">
                  <c:v>12.978447369791667</c:v>
                </c:pt>
                <c:pt idx="103">
                  <c:v>13.727173880208333</c:v>
                </c:pt>
                <c:pt idx="104">
                  <c:v>9.8478959635416654</c:v>
                </c:pt>
                <c:pt idx="105">
                  <c:v>7.2310253385416692</c:v>
                </c:pt>
                <c:pt idx="106">
                  <c:v>5.3556501562500012</c:v>
                </c:pt>
                <c:pt idx="107">
                  <c:v>2.6155526562499998</c:v>
                </c:pt>
                <c:pt idx="108">
                  <c:v>3.094547734374999</c:v>
                </c:pt>
                <c:pt idx="109">
                  <c:v>13.282006380208339</c:v>
                </c:pt>
                <c:pt idx="110">
                  <c:v>13.470504505208325</c:v>
                </c:pt>
                <c:pt idx="111">
                  <c:v>9.5036464843750021</c:v>
                </c:pt>
                <c:pt idx="112">
                  <c:v>8.5212216145833342</c:v>
                </c:pt>
                <c:pt idx="113">
                  <c:v>5.6703552864583351</c:v>
                </c:pt>
                <c:pt idx="114">
                  <c:v>3.639400156249998</c:v>
                </c:pt>
                <c:pt idx="115">
                  <c:v>9.151118437500001</c:v>
                </c:pt>
                <c:pt idx="116">
                  <c:v>12.261237942708334</c:v>
                </c:pt>
                <c:pt idx="117">
                  <c:v>12.389628307291668</c:v>
                </c:pt>
                <c:pt idx="118">
                  <c:v>8.8357646614583327</c:v>
                </c:pt>
                <c:pt idx="119">
                  <c:v>5.8823230208333337</c:v>
                </c:pt>
                <c:pt idx="120">
                  <c:v>3.9613679427083341</c:v>
                </c:pt>
                <c:pt idx="121">
                  <c:v>1.2056183593750005</c:v>
                </c:pt>
                <c:pt idx="122">
                  <c:v>9.343156484375001</c:v>
                </c:pt>
                <c:pt idx="123">
                  <c:v>11.346584036458337</c:v>
                </c:pt>
                <c:pt idx="124">
                  <c:v>10.323849557291664</c:v>
                </c:pt>
                <c:pt idx="125">
                  <c:v>8.267337812500001</c:v>
                </c:pt>
                <c:pt idx="126">
                  <c:v>6.5960033854166644</c:v>
                </c:pt>
                <c:pt idx="127">
                  <c:v>4.1015874218750001</c:v>
                </c:pt>
                <c:pt idx="128">
                  <c:v>2.1812803125000007</c:v>
                </c:pt>
                <c:pt idx="129">
                  <c:v>8.7400151302083344</c:v>
                </c:pt>
                <c:pt idx="130">
                  <c:v>9.9524231249999993</c:v>
                </c:pt>
                <c:pt idx="131">
                  <c:v>9.450703255208337</c:v>
                </c:pt>
                <c:pt idx="132">
                  <c:v>6.9870129687500002</c:v>
                </c:pt>
                <c:pt idx="133">
                  <c:v>6.5665869010416644</c:v>
                </c:pt>
                <c:pt idx="134">
                  <c:v>4.6655547395833352</c:v>
                </c:pt>
                <c:pt idx="135">
                  <c:v>2.5414539843749995</c:v>
                </c:pt>
                <c:pt idx="136">
                  <c:v>8.1115086458333288</c:v>
                </c:pt>
                <c:pt idx="137">
                  <c:v>6.4001926041666666</c:v>
                </c:pt>
                <c:pt idx="138">
                  <c:v>8.4152042708333337</c:v>
                </c:pt>
                <c:pt idx="139">
                  <c:v>7.6036733854166663</c:v>
                </c:pt>
                <c:pt idx="140">
                  <c:v>5.7923447395833341</c:v>
                </c:pt>
                <c:pt idx="141">
                  <c:v>4.4362384374999984</c:v>
                </c:pt>
                <c:pt idx="142">
                  <c:v>2.4098459374999996</c:v>
                </c:pt>
                <c:pt idx="143">
                  <c:v>8.2802658593749978</c:v>
                </c:pt>
                <c:pt idx="144">
                  <c:v>9.1232066666666682</c:v>
                </c:pt>
                <c:pt idx="145">
                  <c:v>9.338367135416668</c:v>
                </c:pt>
                <c:pt idx="146">
                  <c:v>6.5103187239583304</c:v>
                </c:pt>
                <c:pt idx="147">
                  <c:v>4.287585260416666</c:v>
                </c:pt>
                <c:pt idx="148">
                  <c:v>3.2634678645833333</c:v>
                </c:pt>
                <c:pt idx="149">
                  <c:v>2.7029267187500001</c:v>
                </c:pt>
                <c:pt idx="150">
                  <c:v>9.6103734375000034</c:v>
                </c:pt>
                <c:pt idx="151">
                  <c:v>11.261418723958334</c:v>
                </c:pt>
                <c:pt idx="152">
                  <c:v>10.247234765624997</c:v>
                </c:pt>
                <c:pt idx="153">
                  <c:v>7.1512810937499971</c:v>
                </c:pt>
                <c:pt idx="154">
                  <c:v>5.6016177343749982</c:v>
                </c:pt>
                <c:pt idx="155">
                  <c:v>3.6580251041666672</c:v>
                </c:pt>
                <c:pt idx="156">
                  <c:v>2.4120224999999982</c:v>
                </c:pt>
                <c:pt idx="157">
                  <c:v>7.603412916666664</c:v>
                </c:pt>
                <c:pt idx="158">
                  <c:v>8.893453619791666</c:v>
                </c:pt>
                <c:pt idx="159">
                  <c:v>9.3148384635416672</c:v>
                </c:pt>
                <c:pt idx="160">
                  <c:v>6.4217110677083333</c:v>
                </c:pt>
                <c:pt idx="161">
                  <c:v>6.1352634635416665</c:v>
                </c:pt>
                <c:pt idx="162">
                  <c:v>4.6166250781249998</c:v>
                </c:pt>
                <c:pt idx="163">
                  <c:v>2.6534214062500028</c:v>
                </c:pt>
                <c:pt idx="164">
                  <c:v>9.5083193229166678</c:v>
                </c:pt>
                <c:pt idx="165">
                  <c:v>10.956091588541668</c:v>
                </c:pt>
                <c:pt idx="166">
                  <c:v>9.5380931249999996</c:v>
                </c:pt>
                <c:pt idx="167">
                  <c:v>5.7924304687499983</c:v>
                </c:pt>
                <c:pt idx="168">
                  <c:v>4.1156950781249995</c:v>
                </c:pt>
                <c:pt idx="169">
                  <c:v>3.9368108854166652</c:v>
                </c:pt>
                <c:pt idx="170">
                  <c:v>2.2024651562499993</c:v>
                </c:pt>
                <c:pt idx="171">
                  <c:v>9.6457005468749966</c:v>
                </c:pt>
                <c:pt idx="172">
                  <c:v>10.498163984375001</c:v>
                </c:pt>
                <c:pt idx="173">
                  <c:v>9.3549983333333326</c:v>
                </c:pt>
                <c:pt idx="174">
                  <c:v>7.0591016145833327</c:v>
                </c:pt>
                <c:pt idx="175">
                  <c:v>4.7893311458333363</c:v>
                </c:pt>
                <c:pt idx="176">
                  <c:v>3.5089114843750013</c:v>
                </c:pt>
                <c:pt idx="177">
                  <c:v>2.0237999218749998</c:v>
                </c:pt>
                <c:pt idx="178">
                  <c:v>8.2811649479166682</c:v>
                </c:pt>
                <c:pt idx="179">
                  <c:v>10.061831510416665</c:v>
                </c:pt>
                <c:pt idx="180">
                  <c:v>9.7223371875000009</c:v>
                </c:pt>
                <c:pt idx="181">
                  <c:v>7.501413906249998</c:v>
                </c:pt>
                <c:pt idx="182">
                  <c:v>5.3668713281249998</c:v>
                </c:pt>
                <c:pt idx="183">
                  <c:v>4.484582161458337</c:v>
                </c:pt>
                <c:pt idx="184">
                  <c:v>2.9074849218749974</c:v>
                </c:pt>
                <c:pt idx="185">
                  <c:v>8.8700560416666665</c:v>
                </c:pt>
                <c:pt idx="186">
                  <c:v>9.9777452604166683</c:v>
                </c:pt>
                <c:pt idx="187">
                  <c:v>10.586070963541664</c:v>
                </c:pt>
                <c:pt idx="188">
                  <c:v>8.3939365104166654</c:v>
                </c:pt>
                <c:pt idx="189">
                  <c:v>5.8664337500000023</c:v>
                </c:pt>
                <c:pt idx="190">
                  <c:v>3.9114864843749992</c:v>
                </c:pt>
                <c:pt idx="191">
                  <c:v>2.6810755468749985</c:v>
                </c:pt>
                <c:pt idx="192">
                  <c:v>8.4096054687499997</c:v>
                </c:pt>
                <c:pt idx="193">
                  <c:v>9.3562104427083312</c:v>
                </c:pt>
                <c:pt idx="194">
                  <c:v>10.160875494791663</c:v>
                </c:pt>
                <c:pt idx="195">
                  <c:v>6.4096091145833354</c:v>
                </c:pt>
                <c:pt idx="196">
                  <c:v>5.7308244010416658</c:v>
                </c:pt>
                <c:pt idx="197">
                  <c:v>4.1426178906249937</c:v>
                </c:pt>
                <c:pt idx="198">
                  <c:v>2.118167421875</c:v>
                </c:pt>
                <c:pt idx="199">
                  <c:v>9.1058058333333349</c:v>
                </c:pt>
                <c:pt idx="200">
                  <c:v>8.8210247916666678</c:v>
                </c:pt>
                <c:pt idx="201">
                  <c:v>9.9813882812500001</c:v>
                </c:pt>
                <c:pt idx="202">
                  <c:v>8.5532081770833308</c:v>
                </c:pt>
                <c:pt idx="203">
                  <c:v>6.1841118749999966</c:v>
                </c:pt>
                <c:pt idx="204">
                  <c:v>3.9550428125000008</c:v>
                </c:pt>
                <c:pt idx="205">
                  <c:v>2.1220173437500001</c:v>
                </c:pt>
                <c:pt idx="206">
                  <c:v>8.862052291666668</c:v>
                </c:pt>
                <c:pt idx="207">
                  <c:v>11.034009505208333</c:v>
                </c:pt>
                <c:pt idx="208">
                  <c:v>11.301744843750003</c:v>
                </c:pt>
                <c:pt idx="209">
                  <c:v>8.4552134895833309</c:v>
                </c:pt>
                <c:pt idx="210">
                  <c:v>6.1154056250000002</c:v>
                </c:pt>
                <c:pt idx="211">
                  <c:v>4.7535909635416704</c:v>
                </c:pt>
                <c:pt idx="212">
                  <c:v>2.3514103124999992</c:v>
                </c:pt>
                <c:pt idx="213">
                  <c:v>7.8485535156250039</c:v>
                </c:pt>
                <c:pt idx="214">
                  <c:v>9.1058822395833356</c:v>
                </c:pt>
                <c:pt idx="215">
                  <c:v>9.4326576041666677</c:v>
                </c:pt>
                <c:pt idx="216">
                  <c:v>8.0500600520833281</c:v>
                </c:pt>
                <c:pt idx="217">
                  <c:v>6.8994418489583387</c:v>
                </c:pt>
                <c:pt idx="218">
                  <c:v>4.3500129166666657</c:v>
                </c:pt>
                <c:pt idx="219">
                  <c:v>2.5032994531250012</c:v>
                </c:pt>
                <c:pt idx="220">
                  <c:v>4.0073520312499999</c:v>
                </c:pt>
                <c:pt idx="221">
                  <c:v>9.2561912239583339</c:v>
                </c:pt>
                <c:pt idx="222">
                  <c:v>10.008907526041668</c:v>
                </c:pt>
                <c:pt idx="223">
                  <c:v>8.916226848958333</c:v>
                </c:pt>
                <c:pt idx="224">
                  <c:v>7.3965572656250016</c:v>
                </c:pt>
                <c:pt idx="225">
                  <c:v>4.8050723697916649</c:v>
                </c:pt>
                <c:pt idx="226">
                  <c:v>2.7288522656249996</c:v>
                </c:pt>
                <c:pt idx="227">
                  <c:v>8.5747824218750015</c:v>
                </c:pt>
                <c:pt idx="228">
                  <c:v>12.28672815104167</c:v>
                </c:pt>
                <c:pt idx="229">
                  <c:v>12.976151822916664</c:v>
                </c:pt>
                <c:pt idx="230">
                  <c:v>10.504075494791666</c:v>
                </c:pt>
                <c:pt idx="231">
                  <c:v>8.443677187499997</c:v>
                </c:pt>
                <c:pt idx="232">
                  <c:v>5.8569813541666624</c:v>
                </c:pt>
                <c:pt idx="233">
                  <c:v>2.8867258593749998</c:v>
                </c:pt>
                <c:pt idx="234">
                  <c:v>10.273507968749998</c:v>
                </c:pt>
                <c:pt idx="235">
                  <c:v>11.921489453125</c:v>
                </c:pt>
                <c:pt idx="236">
                  <c:v>12.385199557291665</c:v>
                </c:pt>
                <c:pt idx="237">
                  <c:v>9.2074583072916685</c:v>
                </c:pt>
                <c:pt idx="238">
                  <c:v>6.8372059635416633</c:v>
                </c:pt>
                <c:pt idx="239">
                  <c:v>4.343685807291668</c:v>
                </c:pt>
                <c:pt idx="240">
                  <c:v>3.1998346874999992</c:v>
                </c:pt>
                <c:pt idx="241">
                  <c:v>10.170250755208334</c:v>
                </c:pt>
                <c:pt idx="242">
                  <c:v>11.895851015625004</c:v>
                </c:pt>
                <c:pt idx="243">
                  <c:v>10.860944140625001</c:v>
                </c:pt>
                <c:pt idx="244">
                  <c:v>9.5430397916666667</c:v>
                </c:pt>
                <c:pt idx="245">
                  <c:v>7.6191451822916685</c:v>
                </c:pt>
                <c:pt idx="246">
                  <c:v>4.6941702343749991</c:v>
                </c:pt>
                <c:pt idx="247">
                  <c:v>3.1057226562500007</c:v>
                </c:pt>
                <c:pt idx="248">
                  <c:v>10.258962395833333</c:v>
                </c:pt>
                <c:pt idx="249">
                  <c:v>11.768292734375001</c:v>
                </c:pt>
                <c:pt idx="250">
                  <c:v>11.406599817708335</c:v>
                </c:pt>
                <c:pt idx="251">
                  <c:v>10.007123125</c:v>
                </c:pt>
                <c:pt idx="252">
                  <c:v>7.6289912760416643</c:v>
                </c:pt>
                <c:pt idx="253">
                  <c:v>4.3833339322916665</c:v>
                </c:pt>
                <c:pt idx="254">
                  <c:v>2.7009556250000011</c:v>
                </c:pt>
                <c:pt idx="255">
                  <c:v>10.356552447916668</c:v>
                </c:pt>
                <c:pt idx="256">
                  <c:v>11.538402682291666</c:v>
                </c:pt>
                <c:pt idx="257">
                  <c:v>10.37637377604166</c:v>
                </c:pt>
                <c:pt idx="258">
                  <c:v>9.433866640625002</c:v>
                </c:pt>
                <c:pt idx="259">
                  <c:v>7.6479369270833315</c:v>
                </c:pt>
                <c:pt idx="260">
                  <c:v>4.3920838020833353</c:v>
                </c:pt>
                <c:pt idx="261">
                  <c:v>2.9349360156250004</c:v>
                </c:pt>
                <c:pt idx="262">
                  <c:v>9.8938464322916655</c:v>
                </c:pt>
                <c:pt idx="263">
                  <c:v>12.026847135416666</c:v>
                </c:pt>
                <c:pt idx="264">
                  <c:v>11.442866354166668</c:v>
                </c:pt>
                <c:pt idx="265">
                  <c:v>9.3442524479166647</c:v>
                </c:pt>
                <c:pt idx="266">
                  <c:v>7.8107535937500003</c:v>
                </c:pt>
                <c:pt idx="267">
                  <c:v>4.2289025781249991</c:v>
                </c:pt>
                <c:pt idx="268">
                  <c:v>2.934195625000001</c:v>
                </c:pt>
                <c:pt idx="269">
                  <c:v>9.9919169791666675</c:v>
                </c:pt>
                <c:pt idx="270">
                  <c:v>11.135170078125002</c:v>
                </c:pt>
                <c:pt idx="271">
                  <c:v>11.252679453124996</c:v>
                </c:pt>
                <c:pt idx="272">
                  <c:v>9.8079622656250027</c:v>
                </c:pt>
                <c:pt idx="273">
                  <c:v>6.8999891406250002</c:v>
                </c:pt>
                <c:pt idx="274">
                  <c:v>3.7969157031250007</c:v>
                </c:pt>
                <c:pt idx="275">
                  <c:v>2.6334237500000017</c:v>
                </c:pt>
                <c:pt idx="276">
                  <c:v>9.39076640625</c:v>
                </c:pt>
                <c:pt idx="277">
                  <c:v>11.194122760416667</c:v>
                </c:pt>
                <c:pt idx="278">
                  <c:v>11.959805911458334</c:v>
                </c:pt>
                <c:pt idx="279">
                  <c:v>10.262784739583333</c:v>
                </c:pt>
                <c:pt idx="280">
                  <c:v>7.8313230468750001</c:v>
                </c:pt>
                <c:pt idx="281">
                  <c:v>4.0427647395833306</c:v>
                </c:pt>
                <c:pt idx="282">
                  <c:v>2.4934881249999998</c:v>
                </c:pt>
                <c:pt idx="283">
                  <c:v>10.611955442708338</c:v>
                </c:pt>
                <c:pt idx="284">
                  <c:v>11.943254661458338</c:v>
                </c:pt>
                <c:pt idx="285">
                  <c:v>10.429777786458331</c:v>
                </c:pt>
                <c:pt idx="286">
                  <c:v>9.076875286458332</c:v>
                </c:pt>
                <c:pt idx="287">
                  <c:v>7.7868795312499985</c:v>
                </c:pt>
                <c:pt idx="288">
                  <c:v>3.7897401562499997</c:v>
                </c:pt>
                <c:pt idx="289">
                  <c:v>2.9442457812500002</c:v>
                </c:pt>
                <c:pt idx="290">
                  <c:v>10.651179843750002</c:v>
                </c:pt>
                <c:pt idx="291">
                  <c:v>12.242810494791662</c:v>
                </c:pt>
                <c:pt idx="292">
                  <c:v>5.1963655989583399</c:v>
                </c:pt>
                <c:pt idx="293">
                  <c:v>8.7373895312500043</c:v>
                </c:pt>
                <c:pt idx="294">
                  <c:v>7.3755372395833332</c:v>
                </c:pt>
                <c:pt idx="295">
                  <c:v>4.1091203125000009</c:v>
                </c:pt>
                <c:pt idx="296">
                  <c:v>2.6320687499999997</c:v>
                </c:pt>
                <c:pt idx="297">
                  <c:v>3.38414578125</c:v>
                </c:pt>
                <c:pt idx="298">
                  <c:v>2.9702262499999996</c:v>
                </c:pt>
                <c:pt idx="299">
                  <c:v>10.397410468750001</c:v>
                </c:pt>
                <c:pt idx="300">
                  <c:v>11.705447630208335</c:v>
                </c:pt>
                <c:pt idx="301">
                  <c:v>11.520403411458332</c:v>
                </c:pt>
                <c:pt idx="302">
                  <c:v>4.2396300260416675</c:v>
                </c:pt>
                <c:pt idx="303">
                  <c:v>2.6963007031250013</c:v>
                </c:pt>
                <c:pt idx="304">
                  <c:v>10.609014921875005</c:v>
                </c:pt>
                <c:pt idx="305">
                  <c:v>7.3114382812500009</c:v>
                </c:pt>
                <c:pt idx="306">
                  <c:v>8.2744805208333343</c:v>
                </c:pt>
                <c:pt idx="307">
                  <c:v>7.6703296093750026</c:v>
                </c:pt>
                <c:pt idx="308">
                  <c:v>6.1106609635416662</c:v>
                </c:pt>
                <c:pt idx="309">
                  <c:v>2.8468284635416672</c:v>
                </c:pt>
                <c:pt idx="310">
                  <c:v>2.0941618749999997</c:v>
                </c:pt>
                <c:pt idx="311">
                  <c:v>10.530439348958334</c:v>
                </c:pt>
                <c:pt idx="312">
                  <c:v>11.497493776041667</c:v>
                </c:pt>
                <c:pt idx="313">
                  <c:v>11.518621536458333</c:v>
                </c:pt>
                <c:pt idx="314">
                  <c:v>8.904257473958328</c:v>
                </c:pt>
                <c:pt idx="315">
                  <c:v>6.6289899739583342</c:v>
                </c:pt>
                <c:pt idx="316">
                  <c:v>3.5289725000000014</c:v>
                </c:pt>
                <c:pt idx="317">
                  <c:v>2.2560879687500015</c:v>
                </c:pt>
                <c:pt idx="318">
                  <c:v>10.310456874999998</c:v>
                </c:pt>
                <c:pt idx="319">
                  <c:v>11.6833903125</c:v>
                </c:pt>
                <c:pt idx="320">
                  <c:v>11.435620677083337</c:v>
                </c:pt>
                <c:pt idx="321">
                  <c:v>9.5421216666666684</c:v>
                </c:pt>
                <c:pt idx="322">
                  <c:v>8.0082408072916671</c:v>
                </c:pt>
                <c:pt idx="323">
                  <c:v>3.8115606510416673</c:v>
                </c:pt>
                <c:pt idx="324">
                  <c:v>2.587319140625</c:v>
                </c:pt>
                <c:pt idx="325">
                  <c:v>10.431777213541666</c:v>
                </c:pt>
                <c:pt idx="326">
                  <c:v>11.445675260416666</c:v>
                </c:pt>
                <c:pt idx="327">
                  <c:v>11.487244062500002</c:v>
                </c:pt>
                <c:pt idx="328">
                  <c:v>10.998620442708329</c:v>
                </c:pt>
                <c:pt idx="329">
                  <c:v>6.5466170833333353</c:v>
                </c:pt>
                <c:pt idx="330">
                  <c:v>4.2865389322916663</c:v>
                </c:pt>
                <c:pt idx="331">
                  <c:v>2.9040596874999998</c:v>
                </c:pt>
                <c:pt idx="332">
                  <c:v>10.326965</c:v>
                </c:pt>
                <c:pt idx="333">
                  <c:v>11.359313229166665</c:v>
                </c:pt>
                <c:pt idx="334">
                  <c:v>12.980659036458333</c:v>
                </c:pt>
                <c:pt idx="335">
                  <c:v>10.892448958333333</c:v>
                </c:pt>
                <c:pt idx="336">
                  <c:v>4.1389136197916674</c:v>
                </c:pt>
                <c:pt idx="337">
                  <c:v>3.2101498437499991</c:v>
                </c:pt>
                <c:pt idx="338">
                  <c:v>10.313429765625004</c:v>
                </c:pt>
                <c:pt idx="339">
                  <c:v>11.877077291666668</c:v>
                </c:pt>
                <c:pt idx="340">
                  <c:v>12.416395</c:v>
                </c:pt>
                <c:pt idx="341">
                  <c:v>4.629460234375002</c:v>
                </c:pt>
                <c:pt idx="342">
                  <c:v>3.4951698437500021</c:v>
                </c:pt>
                <c:pt idx="343">
                  <c:v>2.7941207031249999</c:v>
                </c:pt>
                <c:pt idx="344">
                  <c:v>2.7205083593749992</c:v>
                </c:pt>
                <c:pt idx="345">
                  <c:v>11.938137656250001</c:v>
                </c:pt>
                <c:pt idx="346">
                  <c:v>14.8990453125</c:v>
                </c:pt>
                <c:pt idx="347">
                  <c:v>14.348584348958333</c:v>
                </c:pt>
                <c:pt idx="348">
                  <c:v>12.247095677083337</c:v>
                </c:pt>
                <c:pt idx="349">
                  <c:v>8.4122113802083334</c:v>
                </c:pt>
                <c:pt idx="350">
                  <c:v>2.9371043750000005</c:v>
                </c:pt>
                <c:pt idx="351">
                  <c:v>2.8914001562499987</c:v>
                </c:pt>
                <c:pt idx="352">
                  <c:v>10.996385468749999</c:v>
                </c:pt>
                <c:pt idx="353">
                  <c:v>12.222160364583333</c:v>
                </c:pt>
                <c:pt idx="354">
                  <c:v>12.205452760416668</c:v>
                </c:pt>
                <c:pt idx="355">
                  <c:v>11.283664453124999</c:v>
                </c:pt>
                <c:pt idx="356">
                  <c:v>8.0971490364583332</c:v>
                </c:pt>
                <c:pt idx="357">
                  <c:v>2.3564167187499994</c:v>
                </c:pt>
                <c:pt idx="358">
                  <c:v>2.4119682812500001</c:v>
                </c:pt>
                <c:pt idx="359">
                  <c:v>2.2138789062500002</c:v>
                </c:pt>
                <c:pt idx="360">
                  <c:v>3.4264226302083336</c:v>
                </c:pt>
                <c:pt idx="361">
                  <c:v>5.3933308593749985</c:v>
                </c:pt>
                <c:pt idx="362">
                  <c:v>6.6711360416666672</c:v>
                </c:pt>
                <c:pt idx="363">
                  <c:v>4.0191658333333331</c:v>
                </c:pt>
                <c:pt idx="364">
                  <c:v>1.8970279687500009</c:v>
                </c:pt>
                <c:pt idx="365">
                  <c:v>1.7427000000000001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36032"/>
        <c:axId val="37441920"/>
      </c:lineChart>
      <c:catAx>
        <c:axId val="37436032"/>
        <c:scaling>
          <c:orientation val="minMax"/>
        </c:scaling>
        <c:delete val="0"/>
        <c:axPos val="b"/>
        <c:majorTickMark val="out"/>
        <c:minorTickMark val="none"/>
        <c:tickLblPos val="nextTo"/>
        <c:crossAx val="374419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37441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Costs [€]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436032"/>
        <c:crosses val="autoZero"/>
        <c:crossBetween val="between"/>
      </c:valAx>
      <c:spPr>
        <a:ln w="6350"/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175351" cy="2808312"/>
          </a:xfrm>
        </p:spPr>
        <p:txBody>
          <a:bodyPr/>
          <a:lstStyle/>
          <a:p>
            <a:pPr algn="ctr"/>
            <a:r>
              <a:rPr lang="en-GB" sz="4000" dirty="0">
                <a:effectLst/>
              </a:rPr>
              <a:t>Saving potentials of electricity trading of small and medium enterprises (SME) in industry </a:t>
            </a:r>
            <a:endParaRPr lang="en-US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653136"/>
            <a:ext cx="5637010" cy="158417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GB" dirty="0" err="1"/>
              <a:t>Kratochvíl</a:t>
            </a:r>
            <a:r>
              <a:rPr lang="en-GB" dirty="0"/>
              <a:t> </a:t>
            </a:r>
            <a:r>
              <a:rPr lang="en-GB" dirty="0" err="1"/>
              <a:t>Štěpán</a:t>
            </a:r>
            <a:r>
              <a:rPr lang="en-GB" dirty="0"/>
              <a:t> &amp; </a:t>
            </a:r>
            <a:r>
              <a:rPr lang="en-GB" dirty="0" err="1"/>
              <a:t>Salvatori</a:t>
            </a:r>
            <a:r>
              <a:rPr lang="en-GB" dirty="0"/>
              <a:t> Christian</a:t>
            </a:r>
            <a:endParaRPr lang="en-US" dirty="0"/>
          </a:p>
          <a:p>
            <a:pPr algn="ctr"/>
            <a:endParaRPr lang="cs-CZ" dirty="0" smtClean="0"/>
          </a:p>
          <a:p>
            <a:pPr algn="ctr"/>
            <a:r>
              <a:rPr lang="en-GB" dirty="0" err="1"/>
              <a:t>Supervisior</a:t>
            </a:r>
            <a:r>
              <a:rPr lang="en-GB" dirty="0"/>
              <a:t>:</a:t>
            </a:r>
            <a:endParaRPr lang="en-US" dirty="0"/>
          </a:p>
          <a:p>
            <a:pPr algn="ctr"/>
            <a:r>
              <a:rPr lang="en-GB" dirty="0" err="1"/>
              <a:t>Dr.</a:t>
            </a:r>
            <a:r>
              <a:rPr lang="en-GB" dirty="0"/>
              <a:t> </a:t>
            </a:r>
            <a:r>
              <a:rPr lang="en-GB" dirty="0" err="1"/>
              <a:t>techn</a:t>
            </a:r>
            <a:r>
              <a:rPr lang="en-GB" dirty="0"/>
              <a:t>. </a:t>
            </a:r>
            <a:r>
              <a:rPr lang="en-GB" dirty="0" err="1"/>
              <a:t>Reinhard</a:t>
            </a:r>
            <a:r>
              <a:rPr lang="en-GB" dirty="0"/>
              <a:t> Haas</a:t>
            </a:r>
            <a:endParaRPr lang="en-US" dirty="0"/>
          </a:p>
          <a:p>
            <a:endParaRPr lang="en-US" dirty="0"/>
          </a:p>
        </p:txBody>
      </p:sp>
      <p:pic>
        <p:nvPicPr>
          <p:cNvPr id="4" name="Grafik 10" descr="Beschreibung: Beschreibung: TU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2421255" cy="70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1" descr="logo mal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9952" y="315521"/>
            <a:ext cx="964308" cy="7920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6" name="Grafik 9" descr="Beschreibung: eeg-logo.png"/>
          <p:cNvPicPr/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4"/>
          <a:stretch/>
        </p:blipFill>
        <p:spPr bwMode="auto">
          <a:xfrm>
            <a:off x="6588222" y="189892"/>
            <a:ext cx="1296145" cy="9177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95536" y="1259468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tx2"/>
                </a:solidFill>
              </a:rPr>
              <a:t>Bilateral</a:t>
            </a:r>
            <a:r>
              <a:rPr lang="en-GB" b="1" dirty="0"/>
              <a:t> </a:t>
            </a:r>
            <a:r>
              <a:rPr lang="en-GB" sz="2000" dirty="0">
                <a:solidFill>
                  <a:schemeClr val="tx2"/>
                </a:solidFill>
              </a:rPr>
              <a:t>Winter and Summer School (CZ &amp; AUT)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6318" y="6237312"/>
            <a:ext cx="8462146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 err="1" smtClean="0"/>
              <a:t>Viena</a:t>
            </a:r>
            <a:r>
              <a:rPr lang="cs-CZ" dirty="0" smtClean="0"/>
              <a:t> 13.5.2013</a:t>
            </a:r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1329"/>
            <a:ext cx="8219256" cy="2595744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anonymous Austrian company with industry production</a:t>
            </a:r>
          </a:p>
          <a:p>
            <a:r>
              <a:rPr lang="en-US" smtClean="0"/>
              <a:t>year consumption about 540 GWh = large buyer</a:t>
            </a:r>
          </a:p>
          <a:p>
            <a:r>
              <a:rPr lang="en-US" smtClean="0"/>
              <a:t>data for every 15 minutes from 1.1.2012 to 30.12.2012</a:t>
            </a:r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Consumption diagram</a:t>
            </a:r>
            <a:endParaRPr lang="en-US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657700628"/>
              </p:ext>
            </p:extLst>
          </p:nvPr>
        </p:nvGraphicFramePr>
        <p:xfrm>
          <a:off x="2627784" y="3789040"/>
          <a:ext cx="6335514" cy="286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80937" y="4077072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 </a:t>
            </a:r>
            <a:r>
              <a:rPr lang="cs-CZ" b="1" dirty="0" smtClean="0"/>
              <a:t>5</a:t>
            </a:r>
            <a:r>
              <a:rPr lang="en-US" b="1" dirty="0" smtClean="0"/>
              <a:t>: Load Curve from 3.1. to 17.1.2012 of the chosen company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31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mtClean="0"/>
              <a:t>Consequently we are dividing the demand into following quantity areas:</a:t>
            </a:r>
          </a:p>
          <a:p>
            <a:pPr lvl="0"/>
            <a:r>
              <a:rPr lang="en-US" smtClean="0"/>
              <a:t>Base Load Demand (&lt;180kW): </a:t>
            </a:r>
          </a:p>
          <a:p>
            <a:pPr lvl="1"/>
            <a:r>
              <a:rPr lang="en-US" smtClean="0"/>
              <a:t>It is about 180kW and describes the electrical power which is needed constantly over the whole year</a:t>
            </a:r>
          </a:p>
          <a:p>
            <a:pPr lvl="1"/>
            <a:r>
              <a:rPr lang="en-US" smtClean="0"/>
              <a:t>gets covered by a </a:t>
            </a:r>
            <a:r>
              <a:rPr lang="en-US" b="1" smtClean="0"/>
              <a:t>monthly spot price </a:t>
            </a:r>
            <a:r>
              <a:rPr lang="en-US" smtClean="0"/>
              <a:t>contract</a:t>
            </a:r>
          </a:p>
          <a:p>
            <a:pPr lvl="0"/>
            <a:r>
              <a:rPr lang="en-US" smtClean="0"/>
              <a:t>Work Load Demand (&gt;180kW and &lt;550kW): </a:t>
            </a:r>
          </a:p>
          <a:p>
            <a:pPr lvl="1"/>
            <a:r>
              <a:rPr lang="en-US" smtClean="0"/>
              <a:t>This is the background consumption for the working days and is between 180kW and 550kW</a:t>
            </a:r>
          </a:p>
          <a:p>
            <a:pPr lvl="1"/>
            <a:r>
              <a:rPr lang="en-US" smtClean="0"/>
              <a:t>get covered by a </a:t>
            </a:r>
            <a:r>
              <a:rPr lang="en-US" b="1" smtClean="0"/>
              <a:t>daily spot price</a:t>
            </a:r>
            <a:r>
              <a:rPr lang="en-US" smtClean="0"/>
              <a:t> contract</a:t>
            </a:r>
          </a:p>
          <a:p>
            <a:pPr lvl="0"/>
            <a:r>
              <a:rPr lang="en-US" smtClean="0"/>
              <a:t>Peak Load Demand (&gt;550kW):</a:t>
            </a:r>
          </a:p>
          <a:p>
            <a:pPr lvl="1"/>
            <a:r>
              <a:rPr lang="en-US" smtClean="0"/>
              <a:t>This power is only needed in single hours when a lot of big machines are switched on.</a:t>
            </a:r>
          </a:p>
          <a:p>
            <a:pPr lvl="1"/>
            <a:r>
              <a:rPr lang="en-US" smtClean="0"/>
              <a:t>get covered by a </a:t>
            </a:r>
            <a:r>
              <a:rPr lang="en-US" b="1" smtClean="0"/>
              <a:t>single hour spot price </a:t>
            </a:r>
            <a:r>
              <a:rPr lang="en-US" smtClean="0"/>
              <a:t>contract</a:t>
            </a:r>
          </a:p>
          <a:p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New price model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171808"/>
          </a:xfrm>
        </p:spPr>
        <p:txBody>
          <a:bodyPr/>
          <a:lstStyle/>
          <a:p>
            <a:r>
              <a:rPr lang="en-US" b="1" dirty="0" smtClean="0"/>
              <a:t>Daily and monthly </a:t>
            </a:r>
            <a:r>
              <a:rPr lang="en-US" b="1" dirty="0" err="1" smtClean="0"/>
              <a:t>Phelix</a:t>
            </a:r>
            <a:r>
              <a:rPr lang="en-US" b="1" dirty="0" smtClean="0"/>
              <a:t> </a:t>
            </a:r>
            <a:r>
              <a:rPr lang="en-US" dirty="0" smtClean="0"/>
              <a:t>= the spot price market from Germany and Austria. </a:t>
            </a:r>
          </a:p>
          <a:p>
            <a:r>
              <a:rPr lang="en-US" dirty="0" smtClean="0"/>
              <a:t>The spot market of the Czech Republic, Poland, and Slovakia is linked to </a:t>
            </a:r>
            <a:r>
              <a:rPr lang="en-US" dirty="0" err="1" smtClean="0"/>
              <a:t>Phelix</a:t>
            </a:r>
            <a:r>
              <a:rPr lang="en-US" dirty="0" smtClean="0"/>
              <a:t>. Also French spot market is linked to </a:t>
            </a:r>
            <a:r>
              <a:rPr lang="en-US" dirty="0" err="1" smtClean="0"/>
              <a:t>Phelix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Daily and monthly spot market of Switzerland</a:t>
            </a:r>
            <a:r>
              <a:rPr lang="en-US" dirty="0" smtClean="0"/>
              <a:t>, which is not linked to </a:t>
            </a:r>
            <a:r>
              <a:rPr lang="en-US" dirty="0" err="1" smtClean="0"/>
              <a:t>Phelix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</a:t>
            </a:r>
            <a:r>
              <a:rPr lang="cs-CZ" dirty="0" smtClean="0"/>
              <a:t>s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88185"/>
              </p:ext>
            </p:extLst>
          </p:nvPr>
        </p:nvGraphicFramePr>
        <p:xfrm>
          <a:off x="467544" y="4581128"/>
          <a:ext cx="8280919" cy="1368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4110"/>
                <a:gridCol w="1454110"/>
                <a:gridCol w="1454110"/>
                <a:gridCol w="978965"/>
                <a:gridCol w="948926"/>
                <a:gridCol w="995349"/>
                <a:gridCol w="995349"/>
              </a:tblGrid>
              <a:tr h="1062195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600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Phelix</a:t>
                      </a:r>
                      <a:r>
                        <a:rPr lang="en-US" sz="1600" noProof="0" dirty="0" smtClean="0">
                          <a:effectLst/>
                        </a:rPr>
                        <a:t/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(Single Hours)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Swissix</a:t>
                      </a:r>
                      <a:r>
                        <a:rPr lang="en-US" sz="1600" noProof="0" dirty="0" smtClean="0">
                          <a:effectLst/>
                        </a:rPr>
                        <a:t/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(Single Hours)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Phe</a:t>
                      </a:r>
                      <a:r>
                        <a:rPr lang="cs-CZ" sz="1600" noProof="0" dirty="0" smtClean="0">
                          <a:effectLst/>
                        </a:rPr>
                        <a:t>l</a:t>
                      </a:r>
                      <a:r>
                        <a:rPr lang="en-US" sz="1600" noProof="0" dirty="0" smtClean="0">
                          <a:effectLst/>
                        </a:rPr>
                        <a:t>ix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(daily)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Swissix</a:t>
                      </a:r>
                      <a:r>
                        <a:rPr lang="en-US" sz="1600" noProof="0" dirty="0" smtClean="0">
                          <a:effectLst/>
                        </a:rPr>
                        <a:t/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(daily)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Phelix</a:t>
                      </a:r>
                      <a:r>
                        <a:rPr lang="en-US" sz="1600" noProof="0" dirty="0" smtClean="0">
                          <a:effectLst/>
                        </a:rPr>
                        <a:t/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(monthly)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err="1" smtClean="0">
                          <a:effectLst/>
                        </a:rPr>
                        <a:t>Swissix</a:t>
                      </a:r>
                      <a:r>
                        <a:rPr lang="en-US" sz="1600" noProof="0" dirty="0" smtClean="0">
                          <a:effectLst/>
                        </a:rPr>
                        <a:t/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(monthly)</a:t>
                      </a:r>
                      <a:br>
                        <a:rPr lang="en-US" sz="1600" noProof="0" dirty="0" smtClean="0">
                          <a:effectLst/>
                        </a:rPr>
                      </a:br>
                      <a:r>
                        <a:rPr lang="en-US" sz="1600" noProof="0" dirty="0" smtClean="0">
                          <a:effectLst/>
                        </a:rPr>
                        <a:t>[€/</a:t>
                      </a:r>
                      <a:r>
                        <a:rPr lang="en-US" sz="1600" noProof="0" dirty="0" err="1" smtClean="0">
                          <a:effectLst/>
                        </a:rPr>
                        <a:t>MWh</a:t>
                      </a:r>
                      <a:r>
                        <a:rPr lang="en-US" sz="1600" noProof="0" dirty="0" smtClean="0">
                          <a:effectLst/>
                        </a:rPr>
                        <a:t>]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595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Average</a:t>
                      </a:r>
                      <a:r>
                        <a:rPr lang="en-US" sz="1600" baseline="0" noProof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price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42,69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49,62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42,27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49,02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46,87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53,65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7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</a:t>
            </a:r>
            <a:endParaRPr lang="en-US"/>
          </a:p>
        </p:txBody>
      </p:sp>
      <p:graphicFrame>
        <p:nvGraphicFramePr>
          <p:cNvPr id="4" name="Diagramm 8"/>
          <p:cNvGraphicFramePr/>
          <p:nvPr>
            <p:extLst>
              <p:ext uri="{D42A27DB-BD31-4B8C-83A1-F6EECF244321}">
                <p14:modId xmlns:p14="http://schemas.microsoft.com/office/powerpoint/2010/main" val="607752118"/>
              </p:ext>
            </p:extLst>
          </p:nvPr>
        </p:nvGraphicFramePr>
        <p:xfrm>
          <a:off x="395536" y="1124744"/>
          <a:ext cx="84249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878138"/>
              </p:ext>
            </p:extLst>
          </p:nvPr>
        </p:nvGraphicFramePr>
        <p:xfrm>
          <a:off x="683567" y="4962480"/>
          <a:ext cx="8352928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9430"/>
                <a:gridCol w="1215583"/>
                <a:gridCol w="1215583"/>
                <a:gridCol w="1215583"/>
                <a:gridCol w="1215583"/>
                <a:gridCol w="1215583"/>
                <a:gridCol w="1215583"/>
              </a:tblGrid>
              <a:tr h="678180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Model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Phelix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(hourly)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 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Swissix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(hourly)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Mixprice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Industry CZ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Mixprice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Industry AUT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 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Phelix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(Spot Mix)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 COSTS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Swissix</a:t>
                      </a:r>
                      <a:br>
                        <a:rPr lang="en-US" sz="1600" noProof="0" smtClean="0">
                          <a:effectLst/>
                        </a:rPr>
                      </a:br>
                      <a:r>
                        <a:rPr lang="en-US" sz="1600" noProof="0" smtClean="0">
                          <a:effectLst/>
                        </a:rPr>
                        <a:t>(Spot Mix)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5260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Electricity costs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242.093 €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279.086 €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392.659 €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345.677 €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effectLst/>
                        </a:rPr>
                        <a:t>246.135 € </a:t>
                      </a:r>
                      <a:endParaRPr lang="en-US" sz="1600" noProof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282.503 € </a:t>
                      </a:r>
                      <a:endParaRPr lang="en-US" sz="16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5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</a:t>
            </a:r>
            <a:r>
              <a:rPr lang="en-US" dirty="0" err="1" smtClean="0"/>
              <a:t>osts</a:t>
            </a:r>
            <a:r>
              <a:rPr lang="en-US" dirty="0" smtClean="0"/>
              <a:t> range between 242.093 Euro and 392.659 euro per year</a:t>
            </a:r>
          </a:p>
          <a:p>
            <a:r>
              <a:rPr lang="cs-CZ" dirty="0"/>
              <a:t>t</a:t>
            </a:r>
            <a:r>
              <a:rPr lang="en-US" dirty="0" smtClean="0"/>
              <a:t>he highest value is about 1,6x the smallest value</a:t>
            </a:r>
          </a:p>
          <a:p>
            <a:r>
              <a:rPr lang="en-US" dirty="0" smtClean="0"/>
              <a:t>the lowest prices for the electricity contract were achieved by the hourly spot market</a:t>
            </a:r>
          </a:p>
          <a:p>
            <a:r>
              <a:rPr lang="en-US" dirty="0" smtClean="0"/>
              <a:t>the long term contract with the fixed price is much more expensive and hence the worst opportunity</a:t>
            </a:r>
          </a:p>
          <a:p>
            <a:r>
              <a:rPr lang="cs-CZ" dirty="0"/>
              <a:t>o</a:t>
            </a:r>
            <a:r>
              <a:rPr lang="en-US" dirty="0" err="1" smtClean="0"/>
              <a:t>ur</a:t>
            </a:r>
            <a:r>
              <a:rPr lang="en-US" dirty="0" smtClean="0"/>
              <a:t> spot market contract mix model is placed in the middle very close to the hourly spot price model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companies with big electricity consumption should not use the long term electricity contract and start to think about using of the short term and flexible contracts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992"/>
          </a:xfrm>
        </p:spPr>
        <p:txBody>
          <a:bodyPr>
            <a:noAutofit/>
          </a:bodyPr>
          <a:lstStyle/>
          <a:p>
            <a:r>
              <a:rPr lang="en-US" sz="2000" smtClean="0"/>
              <a:t>[1]CEZ elektrické kontrakty. Reached 25. 2 2013, from ČEZ: http://www.cez.cz/cs/pro-zakazniky/elektrina/ceny.html</a:t>
            </a:r>
          </a:p>
          <a:p>
            <a:r>
              <a:rPr lang="en-US" sz="2000" smtClean="0"/>
              <a:t>[2]Operátor trhu. Reached 25. 2 2013, from z www.ote-cr.cz</a:t>
            </a:r>
          </a:p>
          <a:p>
            <a:r>
              <a:rPr lang="en-US" sz="2000" smtClean="0"/>
              <a:t>[3]The Economics of Nuclear Power. Reached 30. 3 2013, from World Nuclear Association: http://www.world-nuclear.org/info/Economic-Aspects/Economics-of-Nuclear-Power/#.UVbZiFcYvYU</a:t>
            </a:r>
          </a:p>
          <a:p>
            <a:r>
              <a:rPr lang="en-US" sz="2000" smtClean="0"/>
              <a:t>[4]www.eex.com. Reached 30. 3 2013, from Central European energy exchange: www.eex.com</a:t>
            </a:r>
          </a:p>
          <a:p>
            <a:r>
              <a:rPr lang="en-US" sz="2000" smtClean="0"/>
              <a:t>[5] Reinhard Haas, Georg Lettner, Hans Auer, THE LOOMING REVOLUTION: HOW PHOTOVOLTAICS WILL change ELECTRICITY MARKETS IN EUROPE FUNDAMENTALLY </a:t>
            </a:r>
          </a:p>
          <a:p>
            <a:r>
              <a:rPr lang="en-US" sz="2000" smtClean="0"/>
              <a:t>[6] C. Hiroux, M. Saguan, Large-scale wind power in European electricity markets: Time for revisiting support schemes and market designs?</a:t>
            </a:r>
          </a:p>
          <a:p>
            <a:endParaRPr lang="en-US" sz="20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7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is time for your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Introduction</a:t>
            </a:r>
          </a:p>
          <a:p>
            <a:r>
              <a:rPr lang="en-US" smtClean="0"/>
              <a:t>Price dependence on the PV</a:t>
            </a:r>
          </a:p>
          <a:p>
            <a:r>
              <a:rPr lang="en-US" smtClean="0"/>
              <a:t>RES impact on the bidding prices</a:t>
            </a:r>
          </a:p>
          <a:p>
            <a:r>
              <a:rPr lang="en-US" smtClean="0"/>
              <a:t>Demand and RES supply vs. bidding prices for conventional capacities</a:t>
            </a:r>
          </a:p>
          <a:p>
            <a:r>
              <a:rPr lang="en-US" smtClean="0"/>
              <a:t>Trends in spot and future prices</a:t>
            </a:r>
          </a:p>
          <a:p>
            <a:r>
              <a:rPr lang="en-US" smtClean="0"/>
              <a:t>Consumption diagram</a:t>
            </a:r>
          </a:p>
          <a:p>
            <a:r>
              <a:rPr lang="en-US" smtClean="0"/>
              <a:t>New price model</a:t>
            </a:r>
          </a:p>
          <a:p>
            <a:r>
              <a:rPr lang="en-US" smtClean="0"/>
              <a:t>Results</a:t>
            </a:r>
          </a:p>
          <a:p>
            <a:r>
              <a:rPr lang="en-US" smtClean="0"/>
              <a:t>Conclusion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boom in the EU </a:t>
            </a:r>
          </a:p>
          <a:p>
            <a:r>
              <a:rPr lang="en-US" dirty="0" smtClean="0"/>
              <a:t>PV about half of total fossil and nuclear capacity in Germany in 2011</a:t>
            </a:r>
          </a:p>
          <a:p>
            <a:r>
              <a:rPr lang="en-US" dirty="0" smtClean="0"/>
              <a:t>need of balance between supply and demand in the real time</a:t>
            </a:r>
          </a:p>
          <a:p>
            <a:r>
              <a:rPr lang="en-US" dirty="0" smtClean="0"/>
              <a:t>decreasing trend of the electricity prices in the energy exchange</a:t>
            </a:r>
          </a:p>
          <a:p>
            <a:pPr marL="109728" indent="0" algn="ctr">
              <a:buNone/>
            </a:pPr>
            <a:r>
              <a:rPr lang="en-US" dirty="0" smtClean="0"/>
              <a:t>X</a:t>
            </a:r>
          </a:p>
          <a:p>
            <a:r>
              <a:rPr lang="en-US" dirty="0" smtClean="0"/>
              <a:t>stagnant trend of the electricity prices offered by electricity suppliers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1329"/>
            <a:ext cx="8496944" cy="1875664"/>
          </a:xfrm>
        </p:spPr>
        <p:txBody>
          <a:bodyPr>
            <a:normAutofit fontScale="92500"/>
          </a:bodyPr>
          <a:lstStyle/>
          <a:p>
            <a:r>
              <a:rPr lang="en-US" dirty="0"/>
              <a:t>the obligation to produce electricity from renewable </a:t>
            </a:r>
            <a:r>
              <a:rPr lang="en-US" dirty="0" smtClean="0"/>
              <a:t>sources</a:t>
            </a:r>
            <a:r>
              <a:rPr lang="cs-CZ" dirty="0" smtClean="0"/>
              <a:t> (RES)</a:t>
            </a:r>
            <a:r>
              <a:rPr lang="en-US" dirty="0" smtClean="0"/>
              <a:t>, </a:t>
            </a:r>
            <a:r>
              <a:rPr lang="en-US" dirty="0"/>
              <a:t>if it is </a:t>
            </a:r>
            <a:r>
              <a:rPr lang="en-US" dirty="0" smtClean="0"/>
              <a:t>possible</a:t>
            </a:r>
            <a:endParaRPr lang="cs-CZ" dirty="0" smtClean="0"/>
          </a:p>
          <a:p>
            <a:r>
              <a:rPr lang="cs-CZ" dirty="0" smtClean="0"/>
              <a:t>RES </a:t>
            </a:r>
            <a:r>
              <a:rPr lang="en-US" dirty="0" smtClean="0"/>
              <a:t>move </a:t>
            </a:r>
            <a:r>
              <a:rPr lang="en-US" dirty="0"/>
              <a:t>the merit order to the right, which cause the decreasing of the prices in the spot market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Price</a:t>
            </a:r>
            <a:r>
              <a:rPr lang="cs-CZ" dirty="0" smtClean="0"/>
              <a:t> </a:t>
            </a:r>
            <a:r>
              <a:rPr lang="cs-CZ" dirty="0"/>
              <a:t>dependence on </a:t>
            </a:r>
            <a:r>
              <a:rPr lang="en-US" dirty="0" smtClean="0"/>
              <a:t>the</a:t>
            </a:r>
            <a:r>
              <a:rPr lang="cs-CZ" dirty="0" smtClean="0"/>
              <a:t> RES</a:t>
            </a:r>
            <a:endParaRPr lang="en-US" dirty="0"/>
          </a:p>
        </p:txBody>
      </p:sp>
      <p:pic>
        <p:nvPicPr>
          <p:cNvPr id="4" name="Grafik 6"/>
          <p:cNvPicPr/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538" y="3233514"/>
            <a:ext cx="6420966" cy="32918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107504" y="3140968"/>
            <a:ext cx="2664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Figure </a:t>
            </a:r>
            <a:r>
              <a:rPr lang="cs-CZ" b="1" dirty="0" smtClean="0"/>
              <a:t>1</a:t>
            </a:r>
            <a:r>
              <a:rPr lang="en-US" b="1" dirty="0" smtClean="0"/>
              <a:t>: </a:t>
            </a:r>
            <a:r>
              <a:rPr lang="en-US" b="1" dirty="0"/>
              <a:t>Merit order supply curve with additional wind and PV capacities (incl. run-of-river hydro) at on-peak time of a nice summer day with short term marginal costs for conventional capacities [R. Haas, 5]</a:t>
            </a:r>
          </a:p>
        </p:txBody>
      </p:sp>
    </p:spTree>
    <p:extLst>
      <p:ext uri="{BB962C8B-B14F-4D97-AF65-F5344CB8AC3E}">
        <p14:creationId xmlns:p14="http://schemas.microsoft.com/office/powerpoint/2010/main" val="2033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the methodology of setting the price at 9.3.2009 and 4.3.2013 </a:t>
            </a:r>
          </a:p>
          <a:p>
            <a:r>
              <a:rPr lang="en-US" dirty="0" smtClean="0"/>
              <a:t>Both diagrams are for the Monday, the same hour (12:00) and the same season, so we suppressed the deterministic effect of the electricity prices. </a:t>
            </a:r>
          </a:p>
          <a:p>
            <a:r>
              <a:rPr lang="en-US" dirty="0" smtClean="0"/>
              <a:t>48,71 EUR/</a:t>
            </a:r>
            <a:r>
              <a:rPr lang="en-US" dirty="0" err="1" smtClean="0"/>
              <a:t>MWh</a:t>
            </a:r>
            <a:r>
              <a:rPr lang="en-US" dirty="0" smtClean="0"/>
              <a:t> and 40,53 EUR/</a:t>
            </a:r>
            <a:r>
              <a:rPr lang="en-US" dirty="0" err="1" smtClean="0"/>
              <a:t>MWh</a:t>
            </a:r>
            <a:r>
              <a:rPr lang="en-US" dirty="0" smtClean="0"/>
              <a:t> for the 9.3.2009 and 4.3.2013 respectively</a:t>
            </a:r>
          </a:p>
          <a:p>
            <a:r>
              <a:rPr lang="en-US" dirty="0" smtClean="0"/>
              <a:t>strong negative prices in nowadays auctions (caused by the high costs for the power plant shutdowns or changing the power level)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 impact on the bidding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2"/>
          <p:cNvPicPr/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6" t="17393" r="17526" b="36333"/>
          <a:stretch>
            <a:fillRect/>
          </a:stretch>
        </p:blipFill>
        <p:spPr bwMode="auto">
          <a:xfrm>
            <a:off x="395536" y="188640"/>
            <a:ext cx="8424936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7"/>
          <p:cNvPicPr/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8" t="29208" r="17712" b="24518"/>
          <a:stretch>
            <a:fillRect/>
          </a:stretch>
        </p:blipFill>
        <p:spPr bwMode="auto">
          <a:xfrm>
            <a:off x="395536" y="3573016"/>
            <a:ext cx="8424936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0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792088"/>
          </a:xfrm>
        </p:spPr>
        <p:txBody>
          <a:bodyPr/>
          <a:lstStyle/>
          <a:p>
            <a:r>
              <a:rPr lang="en-US" smtClean="0"/>
              <a:t>High volatility, high frequency of changes</a:t>
            </a:r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Demand and RES supply vs. bidding prices</a:t>
            </a:r>
            <a:br>
              <a:rPr lang="en-US" smtClean="0"/>
            </a:br>
            <a:endParaRPr lang="en-US"/>
          </a:p>
        </p:txBody>
      </p:sp>
      <p:pic>
        <p:nvPicPr>
          <p:cNvPr id="4" name="Obrázek 3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4904"/>
            <a:ext cx="6516216" cy="402322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5496" y="3148513"/>
            <a:ext cx="25922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Figure </a:t>
            </a:r>
            <a:r>
              <a:rPr lang="cs-CZ" sz="1600" b="1" dirty="0" smtClean="0"/>
              <a:t>2</a:t>
            </a:r>
            <a:r>
              <a:rPr lang="en-US" sz="1600" b="1" dirty="0" smtClean="0"/>
              <a:t>: </a:t>
            </a:r>
            <a:r>
              <a:rPr lang="en-US" sz="1600" b="1" dirty="0"/>
              <a:t>Development of total RES supply (wind, PV and hydro run-of-river)  over a week on an hourly base in comparison to demand and the resulting electricity market prices with total costs for conventional capacities [R. Haas, 5]</a:t>
            </a:r>
          </a:p>
        </p:txBody>
      </p:sp>
    </p:spTree>
    <p:extLst>
      <p:ext uri="{BB962C8B-B14F-4D97-AF65-F5344CB8AC3E}">
        <p14:creationId xmlns:p14="http://schemas.microsoft.com/office/powerpoint/2010/main" val="5106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price in the energy market decreased by 29% between 2008 and 2009, the households contracts decreased only by 15%</a:t>
            </a:r>
          </a:p>
          <a:p>
            <a:r>
              <a:rPr lang="en-US" smtClean="0"/>
              <a:t>In the year 2010: decreasing prices in the energy market, but the electricity price contracts fluctuates and the decreasing can be seen only at some suppliers.</a:t>
            </a:r>
          </a:p>
          <a:p>
            <a:r>
              <a:rPr lang="en-US" smtClean="0"/>
              <a:t>question of the competitiveness of the long term contracts in this market conditions</a:t>
            </a:r>
          </a:p>
          <a:p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Trends in spot and future prices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76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Saving potentials of electricity trading of small and medium enterprises (SME) in industry </vt:lpstr>
      <vt:lpstr>Content</vt:lpstr>
      <vt:lpstr>Introduction</vt:lpstr>
      <vt:lpstr>Price dependence on the RES</vt:lpstr>
      <vt:lpstr>RES impact on the bidding prices</vt:lpstr>
      <vt:lpstr>Prezentace aplikace PowerPoint</vt:lpstr>
      <vt:lpstr>Demand and RES supply vs. bidding prices </vt:lpstr>
      <vt:lpstr>Trends in spot and future prices</vt:lpstr>
      <vt:lpstr>Prezentace aplikace PowerPoint</vt:lpstr>
      <vt:lpstr>Consumption diagram</vt:lpstr>
      <vt:lpstr>New price model</vt:lpstr>
      <vt:lpstr>Benchmarks</vt:lpstr>
      <vt:lpstr>Results</vt:lpstr>
      <vt:lpstr>Conclusion</vt:lpstr>
      <vt:lpstr>References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potentials of electricity trading of small and medium enterprises (SME) in industry </dc:title>
  <dc:creator>user</dc:creator>
  <cp:lastModifiedBy>user</cp:lastModifiedBy>
  <cp:revision>1</cp:revision>
  <dcterms:modified xsi:type="dcterms:W3CDTF">2013-06-18T14:24:52Z</dcterms:modified>
</cp:coreProperties>
</file>